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27"/>
  </p:handoutMasterIdLst>
  <p:sldIdLst>
    <p:sldId id="642" r:id="rId4"/>
    <p:sldId id="461" r:id="rId6"/>
    <p:sldId id="527" r:id="rId7"/>
    <p:sldId id="623" r:id="rId8"/>
    <p:sldId id="690" r:id="rId9"/>
    <p:sldId id="691" r:id="rId10"/>
    <p:sldId id="673" r:id="rId11"/>
    <p:sldId id="674" r:id="rId12"/>
    <p:sldId id="675" r:id="rId13"/>
    <p:sldId id="676" r:id="rId14"/>
    <p:sldId id="677" r:id="rId15"/>
    <p:sldId id="678" r:id="rId16"/>
    <p:sldId id="566" r:id="rId17"/>
    <p:sldId id="603" r:id="rId18"/>
    <p:sldId id="679" r:id="rId19"/>
    <p:sldId id="629" r:id="rId20"/>
    <p:sldId id="680" r:id="rId21"/>
    <p:sldId id="682" r:id="rId22"/>
    <p:sldId id="683" r:id="rId23"/>
    <p:sldId id="630" r:id="rId24"/>
    <p:sldId id="581" r:id="rId25"/>
    <p:sldId id="689" r:id="rId26"/>
  </p:sldIdLst>
  <p:sldSz cx="12196445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25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AF2019"/>
    <a:srgbClr val="BB231B"/>
    <a:srgbClr val="C2241C"/>
    <a:srgbClr val="DF2E25"/>
    <a:srgbClr val="FFB13F"/>
    <a:srgbClr val="EA8B00"/>
    <a:srgbClr val="A9BECB"/>
    <a:srgbClr val="781E1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07" autoAdjust="0"/>
    <p:restoredTop sz="49635" autoAdjust="0"/>
  </p:normalViewPr>
  <p:slideViewPr>
    <p:cSldViewPr snapToObjects="1">
      <p:cViewPr varScale="1">
        <p:scale>
          <a:sx n="87" d="100"/>
          <a:sy n="87" d="100"/>
        </p:scale>
        <p:origin x="108" y="198"/>
      </p:cViewPr>
      <p:guideLst>
        <p:guide orient="horz" pos="2184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776"/>
    </p:cViewPr>
  </p:sorterViewPr>
  <p:notesViewPr>
    <p:cSldViewPr snapToObjects="1">
      <p:cViewPr varScale="1">
        <p:scale>
          <a:sx n="81" d="100"/>
          <a:sy n="81" d="100"/>
        </p:scale>
        <p:origin x="-2088" y="-102"/>
      </p:cViewPr>
      <p:guideLst>
        <p:guide orient="horz" pos="291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66804-583B-42BE-962B-441699487C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FDFD-A5D4-42F3-BCC8-12887DAA73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/>
            </a:lvl1pPr>
          </a:lstStyle>
          <a:p>
            <a:fld id="{B9EEDA17-7CE7-49CA-897E-A1888A19DA62}" type="datetimeFigureOut">
              <a:rPr lang="zh-CN" altLang="en-US"/>
            </a:fld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defRPr sz="1200"/>
            </a:lvl1pPr>
          </a:lstStyle>
          <a:p>
            <a:fld id="{CE1689F0-D8FB-450F-A36F-553F26501FEE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4007" y="2420888"/>
            <a:ext cx="6334126" cy="8636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  <a:endParaRPr 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5594" y="3500390"/>
            <a:ext cx="6335712" cy="6477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  <a:endParaRPr lang="zh-CN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5" y="908053"/>
            <a:ext cx="2743201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908053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46916" y="2886611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8430462" y="2758265"/>
            <a:ext cx="1096814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40451" y="1447781"/>
            <a:ext cx="3013732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67438" y="377107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76341" y="2904248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277819" y="2574152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261942" y="3206630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352404" y="3446016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886102" y="2725340"/>
            <a:ext cx="1116793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942801" y="3624923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11254879" y="2365003"/>
            <a:ext cx="522111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2054437" y="2795896"/>
            <a:ext cx="1697366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983628" y="278581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8519342" y="332506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239010" y="2909287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9744990" y="3446016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auto"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6652" y="2565400"/>
            <a:ext cx="6334126" cy="863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zh-CN" noProof="0" smtClean="0"/>
              <a:t>单击此处编辑母版标题样式</a:t>
            </a:r>
            <a:endParaRPr lang="zh-CN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8237" y="3644902"/>
            <a:ext cx="6335712" cy="6477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pPr lvl="0"/>
            <a:r>
              <a:rPr lang="zh-CN" noProof="0" smtClean="0"/>
              <a:t>单击此处编辑母版副标题样式</a:t>
            </a:r>
            <a:endParaRPr lang="zh-CN" noProof="0" smtClean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6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6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700"/>
            </a:lvl2pPr>
            <a:lvl3pPr marL="914400" indent="0">
              <a:buNone/>
              <a:defRPr sz="16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  <a:lvl6pPr marL="2286000" indent="0">
              <a:buNone/>
              <a:defRPr sz="1300"/>
            </a:lvl6pPr>
            <a:lvl7pPr marL="2742565" indent="0">
              <a:buNone/>
              <a:defRPr sz="1300"/>
            </a:lvl7pPr>
            <a:lvl8pPr marL="3199765" indent="0">
              <a:buNone/>
              <a:defRPr sz="1300"/>
            </a:lvl8pPr>
            <a:lvl9pPr marL="365696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1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4639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4" y="1535113"/>
            <a:ext cx="539115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4" y="2174875"/>
            <a:ext cx="539115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320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3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3201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1"/>
            <a:ext cx="731837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9"/>
            <a:ext cx="7318375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965" y="908053"/>
            <a:ext cx="2743201" cy="52181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3" y="908053"/>
            <a:ext cx="8081963" cy="52181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6" y="4406901"/>
            <a:ext cx="103663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6" y="2906713"/>
            <a:ext cx="103663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700"/>
            </a:lvl2pPr>
            <a:lvl3pPr marL="914400" indent="0">
              <a:buNone/>
              <a:defRPr sz="1600"/>
            </a:lvl3pPr>
            <a:lvl4pPr marL="1371600" indent="0">
              <a:buNone/>
              <a:defRPr sz="1300"/>
            </a:lvl4pPr>
            <a:lvl5pPr marL="1828800" indent="0">
              <a:buNone/>
              <a:defRPr sz="1300"/>
            </a:lvl5pPr>
            <a:lvl6pPr marL="2286000" indent="0">
              <a:buNone/>
              <a:defRPr sz="1300"/>
            </a:lvl6pPr>
            <a:lvl7pPr marL="2742565" indent="0">
              <a:buNone/>
              <a:defRPr sz="1300"/>
            </a:lvl7pPr>
            <a:lvl8pPr marL="3199765" indent="0">
              <a:buNone/>
              <a:defRPr sz="1300"/>
            </a:lvl8pPr>
            <a:lvl9pPr marL="3656965" indent="0">
              <a:buNone/>
              <a:defRPr sz="1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4117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8" y="1600201"/>
            <a:ext cx="541337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4639"/>
            <a:ext cx="10977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956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4" y="1535113"/>
            <a:ext cx="5391151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4" y="2174875"/>
            <a:ext cx="539115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3201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3"/>
            <a:ext cx="68183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3201" cy="4691063"/>
          </a:xfrm>
        </p:spPr>
        <p:txBody>
          <a:bodyPr/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0601"/>
            <a:ext cx="7318375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7339"/>
            <a:ext cx="7318375" cy="804863"/>
          </a:xfrm>
        </p:spPr>
        <p:txBody>
          <a:bodyPr/>
          <a:lstStyle>
            <a:lvl1pPr marL="0" indent="0"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799" y="590551"/>
            <a:ext cx="1051316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/>
          <a:lstStyle/>
          <a:p>
            <a:pPr lvl="0"/>
            <a:r>
              <a:rPr lang="zh-CN" dirty="0" smtClean="0"/>
              <a:t>单击此处编辑母版标题样式</a:t>
            </a:r>
            <a:endParaRPr 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799" y="1600201"/>
            <a:ext cx="10513168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lvl="0"/>
            <a:r>
              <a:rPr lang="zh-CN" dirty="0" smtClean="0"/>
              <a:t>单击此处编辑母版文本样式</a:t>
            </a:r>
            <a:endParaRPr lang="zh-CN" dirty="0" smtClean="0"/>
          </a:p>
          <a:p>
            <a:pPr lvl="1"/>
            <a:r>
              <a:rPr lang="zh-CN" dirty="0" smtClean="0"/>
              <a:t>第二级</a:t>
            </a:r>
            <a:endParaRPr lang="zh-CN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39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1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83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55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3" y="908051"/>
            <a:ext cx="10977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/>
          <a:lstStyle/>
          <a:p>
            <a:pPr lvl="0"/>
            <a:r>
              <a:rPr lang="zh-CN" dirty="0" smtClean="0"/>
              <a:t>单击此处编辑母版标题样式</a:t>
            </a:r>
            <a:endParaRPr lang="zh-CN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3" y="1600201"/>
            <a:ext cx="109775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lvl="0"/>
            <a:r>
              <a:rPr lang="zh-CN" dirty="0" smtClean="0"/>
              <a:t>单击此处编辑母版文本样式</a:t>
            </a:r>
            <a:endParaRPr lang="zh-CN" dirty="0" smtClean="0"/>
          </a:p>
          <a:p>
            <a:pPr lvl="1"/>
            <a:r>
              <a:rPr lang="zh-CN" dirty="0" smtClean="0"/>
              <a:t>第二级</a:t>
            </a:r>
            <a:endParaRPr lang="zh-CN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仿宋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panose="02010600030101010101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5pPr>
      <a:lvl6pPr marL="25139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6pPr>
      <a:lvl7pPr marL="29711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7pPr>
      <a:lvl8pPr marL="34283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8pPr>
      <a:lvl9pPr marL="388556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1" Type="http://schemas.openxmlformats.org/officeDocument/2006/relationships/tags" Target="../tags/tag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tags" Target="../tags/tag5.xml"/><Relationship Id="rId4" Type="http://schemas.openxmlformats.org/officeDocument/2006/relationships/image" Target="../media/image19.png"/><Relationship Id="rId3" Type="http://schemas.openxmlformats.org/officeDocument/2006/relationships/tags" Target="../tags/tag4.xml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/>
          <p:nvPr/>
        </p:nvSpPr>
        <p:spPr bwMode="auto">
          <a:xfrm>
            <a:off x="3856573" y="2165427"/>
            <a:ext cx="8340228" cy="2527151"/>
          </a:xfrm>
          <a:custGeom>
            <a:avLst/>
            <a:gdLst>
              <a:gd name="T0" fmla="*/ 206 w 10932"/>
              <a:gd name="T1" fmla="*/ 0 h 3294"/>
              <a:gd name="T2" fmla="*/ 10932 w 10932"/>
              <a:gd name="T3" fmla="*/ 0 h 3294"/>
              <a:gd name="T4" fmla="*/ 10932 w 10932"/>
              <a:gd name="T5" fmla="*/ 3294 h 3294"/>
              <a:gd name="T6" fmla="*/ 0 w 10932"/>
              <a:gd name="T7" fmla="*/ 3294 h 3294"/>
              <a:gd name="T8" fmla="*/ 892 w 10932"/>
              <a:gd name="T9" fmla="*/ 1564 h 3294"/>
              <a:gd name="T10" fmla="*/ 206 w 10932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32" h="3294">
                <a:moveTo>
                  <a:pt x="206" y="0"/>
                </a:moveTo>
                <a:lnTo>
                  <a:pt x="10932" y="0"/>
                </a:lnTo>
                <a:lnTo>
                  <a:pt x="10932" y="3294"/>
                </a:lnTo>
                <a:lnTo>
                  <a:pt x="0" y="3294"/>
                </a:lnTo>
                <a:cubicBezTo>
                  <a:pt x="540" y="2909"/>
                  <a:pt x="892" y="2277"/>
                  <a:pt x="892" y="1564"/>
                </a:cubicBezTo>
                <a:cubicBezTo>
                  <a:pt x="892" y="945"/>
                  <a:pt x="628" y="388"/>
                  <a:pt x="20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14" name="Freeform 7"/>
          <p:cNvSpPr/>
          <p:nvPr/>
        </p:nvSpPr>
        <p:spPr bwMode="auto">
          <a:xfrm>
            <a:off x="2" y="2165427"/>
            <a:ext cx="1975317" cy="2527151"/>
          </a:xfrm>
          <a:custGeom>
            <a:avLst/>
            <a:gdLst>
              <a:gd name="T0" fmla="*/ 0 w 2589"/>
              <a:gd name="T1" fmla="*/ 0 h 3294"/>
              <a:gd name="T2" fmla="*/ 2383 w 2589"/>
              <a:gd name="T3" fmla="*/ 0 h 3294"/>
              <a:gd name="T4" fmla="*/ 1697 w 2589"/>
              <a:gd name="T5" fmla="*/ 1564 h 3294"/>
              <a:gd name="T6" fmla="*/ 2589 w 2589"/>
              <a:gd name="T7" fmla="*/ 3294 h 3294"/>
              <a:gd name="T8" fmla="*/ 0 w 2589"/>
              <a:gd name="T9" fmla="*/ 3294 h 3294"/>
              <a:gd name="T10" fmla="*/ 0 w 2589"/>
              <a:gd name="T11" fmla="*/ 0 h 3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89" h="3294">
                <a:moveTo>
                  <a:pt x="0" y="0"/>
                </a:moveTo>
                <a:lnTo>
                  <a:pt x="2383" y="0"/>
                </a:lnTo>
                <a:cubicBezTo>
                  <a:pt x="1961" y="388"/>
                  <a:pt x="1697" y="945"/>
                  <a:pt x="1697" y="1564"/>
                </a:cubicBezTo>
                <a:cubicBezTo>
                  <a:pt x="1697" y="2277"/>
                  <a:pt x="2049" y="2909"/>
                  <a:pt x="2589" y="3294"/>
                </a:cubicBezTo>
                <a:lnTo>
                  <a:pt x="0" y="329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>
              <a:solidFill>
                <a:srgbClr val="C4261D"/>
              </a:solidFill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4780768" y="2295148"/>
            <a:ext cx="7056784" cy="677413"/>
          </a:xfrm>
          <a:effectLst/>
        </p:spPr>
        <p:txBody>
          <a:bodyPr/>
          <a:lstStyle/>
          <a:p>
            <a:r>
              <a:rPr lang="zh-CN" altLang="en-US" sz="5300" b="1" dirty="0">
                <a:solidFill>
                  <a:srgbClr val="F8F8F8"/>
                </a:solidFill>
                <a:latin typeface="+mj-ea"/>
              </a:rPr>
              <a:t>超级课程表</a:t>
            </a:r>
            <a:endParaRPr lang="zh-CN" altLang="en-US" sz="5300" b="1" dirty="0">
              <a:solidFill>
                <a:srgbClr val="F8F8F8"/>
              </a:solidFill>
              <a:latin typeface="+mj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8952978" y="5949283"/>
            <a:ext cx="465709" cy="472063"/>
            <a:chOff x="4796805" y="-215900"/>
            <a:chExt cx="2093913" cy="2122488"/>
          </a:xfrm>
          <a:solidFill>
            <a:schemeClr val="tx2"/>
          </a:solidFill>
        </p:grpSpPr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4796805" y="-21590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168280" y="0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552383" y="5949283"/>
            <a:ext cx="465709" cy="472063"/>
            <a:chOff x="7772329" y="-1123557"/>
            <a:chExt cx="465708" cy="472063"/>
          </a:xfrm>
          <a:solidFill>
            <a:schemeClr val="tx2"/>
          </a:solidFill>
        </p:grpSpPr>
        <p:sp>
          <p:nvSpPr>
            <p:cNvPr id="42" name="Freeform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  <p:sp>
          <p:nvSpPr>
            <p:cNvPr id="43" name="Freeform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0151788" y="5949283"/>
            <a:ext cx="465709" cy="472063"/>
            <a:chOff x="10019977" y="-551766"/>
            <a:chExt cx="2093913" cy="2122488"/>
          </a:xfrm>
          <a:solidFill>
            <a:schemeClr val="tx2"/>
          </a:solidFill>
        </p:grpSpPr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751192" y="5949283"/>
            <a:ext cx="465709" cy="472063"/>
            <a:chOff x="2317849" y="-1212230"/>
            <a:chExt cx="2093913" cy="2122488"/>
          </a:xfrm>
          <a:solidFill>
            <a:schemeClr val="tx2"/>
          </a:solidFill>
        </p:grpSpPr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1372523" y="5949283"/>
            <a:ext cx="465709" cy="472063"/>
            <a:chOff x="4910385" y="-2248866"/>
            <a:chExt cx="2093913" cy="2122488"/>
          </a:xfrm>
          <a:solidFill>
            <a:schemeClr val="tx2"/>
          </a:solidFill>
        </p:grpSpPr>
        <p:sp>
          <p:nvSpPr>
            <p:cNvPr id="51" name="Freeform 6"/>
            <p:cNvSpPr>
              <a:spLocks noEditPoints="1"/>
            </p:cNvSpPr>
            <p:nvPr/>
          </p:nvSpPr>
          <p:spPr bwMode="auto">
            <a:xfrm>
              <a:off x="4910385" y="-22488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5341463" y="-1826020"/>
              <a:ext cx="1381847" cy="1227579"/>
            </a:xfrm>
            <a:custGeom>
              <a:avLst/>
              <a:gdLst>
                <a:gd name="T0" fmla="*/ 746 w 1802"/>
                <a:gd name="T1" fmla="*/ 524 h 1618"/>
                <a:gd name="T2" fmla="*/ 223 w 1802"/>
                <a:gd name="T3" fmla="*/ 599 h 1618"/>
                <a:gd name="T4" fmla="*/ 223 w 1802"/>
                <a:gd name="T5" fmla="*/ 383 h 1618"/>
                <a:gd name="T6" fmla="*/ 1059 w 1802"/>
                <a:gd name="T7" fmla="*/ 458 h 1618"/>
                <a:gd name="T8" fmla="*/ 223 w 1802"/>
                <a:gd name="T9" fmla="*/ 383 h 1618"/>
                <a:gd name="T10" fmla="*/ 1059 w 1802"/>
                <a:gd name="T11" fmla="*/ 241 h 1618"/>
                <a:gd name="T12" fmla="*/ 223 w 1802"/>
                <a:gd name="T13" fmla="*/ 317 h 1618"/>
                <a:gd name="T14" fmla="*/ 0 w 1802"/>
                <a:gd name="T15" fmla="*/ 1182 h 1618"/>
                <a:gd name="T16" fmla="*/ 202 w 1802"/>
                <a:gd name="T17" fmla="*/ 1455 h 1618"/>
                <a:gd name="T18" fmla="*/ 1283 w 1802"/>
                <a:gd name="T19" fmla="*/ 1548 h 1618"/>
                <a:gd name="T20" fmla="*/ 1198 w 1802"/>
                <a:gd name="T21" fmla="*/ 1219 h 1618"/>
                <a:gd name="T22" fmla="*/ 382 w 1802"/>
                <a:gd name="T23" fmla="*/ 1228 h 1618"/>
                <a:gd name="T24" fmla="*/ 298 w 1802"/>
                <a:gd name="T25" fmla="*/ 1320 h 1618"/>
                <a:gd name="T26" fmla="*/ 84 w 1802"/>
                <a:gd name="T27" fmla="*/ 1164 h 1618"/>
                <a:gd name="T28" fmla="*/ 1198 w 1802"/>
                <a:gd name="T29" fmla="*/ 85 h 1618"/>
                <a:gd name="T30" fmla="*/ 1283 w 1802"/>
                <a:gd name="T31" fmla="*/ 840 h 1618"/>
                <a:gd name="T32" fmla="*/ 0 w 1802"/>
                <a:gd name="T33" fmla="*/ 0 h 1618"/>
                <a:gd name="T34" fmla="*/ 302 w 1802"/>
                <a:gd name="T35" fmla="*/ 1398 h 1618"/>
                <a:gd name="T36" fmla="*/ 972 w 1802"/>
                <a:gd name="T37" fmla="*/ 1492 h 1618"/>
                <a:gd name="T38" fmla="*/ 302 w 1802"/>
                <a:gd name="T39" fmla="*/ 1398 h 1618"/>
                <a:gd name="T40" fmla="*/ 1442 w 1802"/>
                <a:gd name="T41" fmla="*/ 1062 h 1618"/>
                <a:gd name="T42" fmla="*/ 993 w 1802"/>
                <a:gd name="T43" fmla="*/ 851 h 1618"/>
                <a:gd name="T44" fmla="*/ 1783 w 1802"/>
                <a:gd name="T45" fmla="*/ 1547 h 1618"/>
                <a:gd name="T46" fmla="*/ 1604 w 1802"/>
                <a:gd name="T47" fmla="*/ 1057 h 1618"/>
                <a:gd name="T48" fmla="*/ 1387 w 1802"/>
                <a:gd name="T49" fmla="*/ 940 h 1618"/>
                <a:gd name="T50" fmla="*/ 1393 w 1802"/>
                <a:gd name="T51" fmla="*/ 863 h 1618"/>
                <a:gd name="T52" fmla="*/ 1333 w 1802"/>
                <a:gd name="T53" fmla="*/ 914 h 1618"/>
                <a:gd name="T54" fmla="*/ 1360 w 1802"/>
                <a:gd name="T55" fmla="*/ 951 h 1618"/>
                <a:gd name="T56" fmla="*/ 1549 w 1802"/>
                <a:gd name="T57" fmla="*/ 1082 h 1618"/>
                <a:gd name="T58" fmla="*/ 1681 w 1802"/>
                <a:gd name="T59" fmla="*/ 1321 h 1618"/>
                <a:gd name="T60" fmla="*/ 1572 w 1802"/>
                <a:gd name="T61" fmla="*/ 1171 h 1618"/>
                <a:gd name="T62" fmla="*/ 1270 w 1802"/>
                <a:gd name="T63" fmla="*/ 1253 h 1618"/>
                <a:gd name="T64" fmla="*/ 1696 w 1802"/>
                <a:gd name="T65" fmla="*/ 1610 h 1618"/>
                <a:gd name="T66" fmla="*/ 1069 w 1802"/>
                <a:gd name="T67" fmla="*/ 618 h 1618"/>
                <a:gd name="T68" fmla="*/ 823 w 1802"/>
                <a:gd name="T69" fmla="*/ 496 h 1618"/>
                <a:gd name="T70" fmla="*/ 1007 w 1802"/>
                <a:gd name="T71" fmla="*/ 661 h 1618"/>
                <a:gd name="T72" fmla="*/ 941 w 1802"/>
                <a:gd name="T73" fmla="*/ 716 h 1618"/>
                <a:gd name="T74" fmla="*/ 810 w 1802"/>
                <a:gd name="T75" fmla="*/ 507 h 1618"/>
                <a:gd name="T76" fmla="*/ 889 w 1802"/>
                <a:gd name="T77" fmla="*/ 770 h 1618"/>
                <a:gd name="T78" fmla="*/ 1111 w 1802"/>
                <a:gd name="T79" fmla="*/ 712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2" h="1618">
                  <a:moveTo>
                    <a:pt x="223" y="524"/>
                  </a:moveTo>
                  <a:lnTo>
                    <a:pt x="746" y="524"/>
                  </a:lnTo>
                  <a:lnTo>
                    <a:pt x="746" y="599"/>
                  </a:lnTo>
                  <a:lnTo>
                    <a:pt x="223" y="599"/>
                  </a:lnTo>
                  <a:lnTo>
                    <a:pt x="223" y="524"/>
                  </a:lnTo>
                  <a:close/>
                  <a:moveTo>
                    <a:pt x="223" y="383"/>
                  </a:moveTo>
                  <a:lnTo>
                    <a:pt x="1059" y="383"/>
                  </a:lnTo>
                  <a:lnTo>
                    <a:pt x="1059" y="458"/>
                  </a:lnTo>
                  <a:lnTo>
                    <a:pt x="223" y="458"/>
                  </a:lnTo>
                  <a:lnTo>
                    <a:pt x="223" y="383"/>
                  </a:lnTo>
                  <a:close/>
                  <a:moveTo>
                    <a:pt x="223" y="241"/>
                  </a:moveTo>
                  <a:lnTo>
                    <a:pt x="1059" y="241"/>
                  </a:lnTo>
                  <a:lnTo>
                    <a:pt x="1059" y="317"/>
                  </a:lnTo>
                  <a:lnTo>
                    <a:pt x="223" y="317"/>
                  </a:lnTo>
                  <a:lnTo>
                    <a:pt x="223" y="241"/>
                  </a:lnTo>
                  <a:close/>
                  <a:moveTo>
                    <a:pt x="0" y="1182"/>
                  </a:moveTo>
                  <a:cubicBezTo>
                    <a:pt x="0" y="1254"/>
                    <a:pt x="9" y="1311"/>
                    <a:pt x="54" y="1369"/>
                  </a:cubicBezTo>
                  <a:cubicBezTo>
                    <a:pt x="92" y="1419"/>
                    <a:pt x="140" y="1446"/>
                    <a:pt x="202" y="1455"/>
                  </a:cubicBezTo>
                  <a:lnTo>
                    <a:pt x="1206" y="1612"/>
                  </a:lnTo>
                  <a:cubicBezTo>
                    <a:pt x="1248" y="1618"/>
                    <a:pt x="1283" y="1590"/>
                    <a:pt x="1283" y="1548"/>
                  </a:cubicBezTo>
                  <a:lnTo>
                    <a:pt x="1283" y="1335"/>
                  </a:lnTo>
                  <a:cubicBezTo>
                    <a:pt x="1254" y="1299"/>
                    <a:pt x="1226" y="1259"/>
                    <a:pt x="1198" y="1219"/>
                  </a:cubicBezTo>
                  <a:lnTo>
                    <a:pt x="1198" y="1490"/>
                  </a:lnTo>
                  <a:lnTo>
                    <a:pt x="382" y="1228"/>
                  </a:lnTo>
                  <a:cubicBezTo>
                    <a:pt x="372" y="1225"/>
                    <a:pt x="361" y="1229"/>
                    <a:pt x="356" y="1239"/>
                  </a:cubicBezTo>
                  <a:cubicBezTo>
                    <a:pt x="339" y="1273"/>
                    <a:pt x="319" y="1304"/>
                    <a:pt x="298" y="1320"/>
                  </a:cubicBezTo>
                  <a:cubicBezTo>
                    <a:pt x="239" y="1366"/>
                    <a:pt x="166" y="1357"/>
                    <a:pt x="121" y="1299"/>
                  </a:cubicBezTo>
                  <a:cubicBezTo>
                    <a:pt x="88" y="1256"/>
                    <a:pt x="84" y="1215"/>
                    <a:pt x="84" y="1164"/>
                  </a:cubicBezTo>
                  <a:lnTo>
                    <a:pt x="84" y="85"/>
                  </a:lnTo>
                  <a:lnTo>
                    <a:pt x="1198" y="85"/>
                  </a:lnTo>
                  <a:lnTo>
                    <a:pt x="1198" y="751"/>
                  </a:lnTo>
                  <a:lnTo>
                    <a:pt x="1283" y="840"/>
                  </a:lnTo>
                  <a:lnTo>
                    <a:pt x="1283" y="0"/>
                  </a:lnTo>
                  <a:lnTo>
                    <a:pt x="0" y="0"/>
                  </a:lnTo>
                  <a:lnTo>
                    <a:pt x="0" y="1182"/>
                  </a:lnTo>
                  <a:close/>
                  <a:moveTo>
                    <a:pt x="302" y="1398"/>
                  </a:moveTo>
                  <a:lnTo>
                    <a:pt x="970" y="1503"/>
                  </a:lnTo>
                  <a:cubicBezTo>
                    <a:pt x="977" y="1504"/>
                    <a:pt x="980" y="1494"/>
                    <a:pt x="972" y="1492"/>
                  </a:cubicBezTo>
                  <a:lnTo>
                    <a:pt x="390" y="1305"/>
                  </a:lnTo>
                  <a:cubicBezTo>
                    <a:pt x="364" y="1349"/>
                    <a:pt x="344" y="1371"/>
                    <a:pt x="302" y="1398"/>
                  </a:cubicBezTo>
                  <a:close/>
                  <a:moveTo>
                    <a:pt x="1131" y="735"/>
                  </a:moveTo>
                  <a:lnTo>
                    <a:pt x="1442" y="1062"/>
                  </a:lnTo>
                  <a:lnTo>
                    <a:pt x="1264" y="1213"/>
                  </a:lnTo>
                  <a:lnTo>
                    <a:pt x="993" y="851"/>
                  </a:lnTo>
                  <a:lnTo>
                    <a:pt x="1131" y="735"/>
                  </a:lnTo>
                  <a:close/>
                  <a:moveTo>
                    <a:pt x="1783" y="1547"/>
                  </a:moveTo>
                  <a:cubicBezTo>
                    <a:pt x="1788" y="1530"/>
                    <a:pt x="1791" y="1511"/>
                    <a:pt x="1793" y="1489"/>
                  </a:cubicBezTo>
                  <a:cubicBezTo>
                    <a:pt x="1802" y="1343"/>
                    <a:pt x="1781" y="1146"/>
                    <a:pt x="1604" y="1057"/>
                  </a:cubicBezTo>
                  <a:cubicBezTo>
                    <a:pt x="1550" y="1030"/>
                    <a:pt x="1446" y="989"/>
                    <a:pt x="1408" y="959"/>
                  </a:cubicBezTo>
                  <a:cubicBezTo>
                    <a:pt x="1399" y="952"/>
                    <a:pt x="1392" y="946"/>
                    <a:pt x="1387" y="940"/>
                  </a:cubicBezTo>
                  <a:cubicBezTo>
                    <a:pt x="1392" y="939"/>
                    <a:pt x="1397" y="937"/>
                    <a:pt x="1401" y="933"/>
                  </a:cubicBezTo>
                  <a:cubicBezTo>
                    <a:pt x="1418" y="919"/>
                    <a:pt x="1414" y="888"/>
                    <a:pt x="1393" y="863"/>
                  </a:cubicBezTo>
                  <a:cubicBezTo>
                    <a:pt x="1373" y="838"/>
                    <a:pt x="1342" y="830"/>
                    <a:pt x="1325" y="844"/>
                  </a:cubicBezTo>
                  <a:cubicBezTo>
                    <a:pt x="1309" y="858"/>
                    <a:pt x="1312" y="890"/>
                    <a:pt x="1333" y="914"/>
                  </a:cubicBezTo>
                  <a:cubicBezTo>
                    <a:pt x="1338" y="920"/>
                    <a:pt x="1343" y="925"/>
                    <a:pt x="1349" y="929"/>
                  </a:cubicBezTo>
                  <a:cubicBezTo>
                    <a:pt x="1351" y="937"/>
                    <a:pt x="1355" y="944"/>
                    <a:pt x="1360" y="951"/>
                  </a:cubicBezTo>
                  <a:cubicBezTo>
                    <a:pt x="1367" y="963"/>
                    <a:pt x="1379" y="975"/>
                    <a:pt x="1394" y="986"/>
                  </a:cubicBezTo>
                  <a:cubicBezTo>
                    <a:pt x="1436" y="1019"/>
                    <a:pt x="1494" y="1051"/>
                    <a:pt x="1549" y="1082"/>
                  </a:cubicBezTo>
                  <a:cubicBezTo>
                    <a:pt x="1666" y="1148"/>
                    <a:pt x="1695" y="1231"/>
                    <a:pt x="1700" y="1321"/>
                  </a:cubicBezTo>
                  <a:cubicBezTo>
                    <a:pt x="1701" y="1334"/>
                    <a:pt x="1694" y="1341"/>
                    <a:pt x="1681" y="1321"/>
                  </a:cubicBezTo>
                  <a:cubicBezTo>
                    <a:pt x="1677" y="1316"/>
                    <a:pt x="1673" y="1310"/>
                    <a:pt x="1670" y="1305"/>
                  </a:cubicBezTo>
                  <a:cubicBezTo>
                    <a:pt x="1643" y="1261"/>
                    <a:pt x="1610" y="1216"/>
                    <a:pt x="1572" y="1171"/>
                  </a:cubicBezTo>
                  <a:cubicBezTo>
                    <a:pt x="1542" y="1136"/>
                    <a:pt x="1512" y="1104"/>
                    <a:pt x="1481" y="1075"/>
                  </a:cubicBezTo>
                  <a:lnTo>
                    <a:pt x="1270" y="1253"/>
                  </a:lnTo>
                  <a:cubicBezTo>
                    <a:pt x="1293" y="1288"/>
                    <a:pt x="1320" y="1324"/>
                    <a:pt x="1350" y="1359"/>
                  </a:cubicBezTo>
                  <a:cubicBezTo>
                    <a:pt x="1476" y="1508"/>
                    <a:pt x="1615" y="1606"/>
                    <a:pt x="1696" y="1610"/>
                  </a:cubicBezTo>
                  <a:cubicBezTo>
                    <a:pt x="1739" y="1613"/>
                    <a:pt x="1770" y="1585"/>
                    <a:pt x="1783" y="1547"/>
                  </a:cubicBezTo>
                  <a:close/>
                  <a:moveTo>
                    <a:pt x="1069" y="618"/>
                  </a:moveTo>
                  <a:lnTo>
                    <a:pt x="835" y="486"/>
                  </a:lnTo>
                  <a:lnTo>
                    <a:pt x="823" y="496"/>
                  </a:lnTo>
                  <a:lnTo>
                    <a:pt x="953" y="651"/>
                  </a:lnTo>
                  <a:cubicBezTo>
                    <a:pt x="971" y="641"/>
                    <a:pt x="993" y="645"/>
                    <a:pt x="1007" y="661"/>
                  </a:cubicBezTo>
                  <a:cubicBezTo>
                    <a:pt x="1022" y="679"/>
                    <a:pt x="1020" y="706"/>
                    <a:pt x="1002" y="722"/>
                  </a:cubicBezTo>
                  <a:cubicBezTo>
                    <a:pt x="984" y="737"/>
                    <a:pt x="957" y="734"/>
                    <a:pt x="941" y="716"/>
                  </a:cubicBezTo>
                  <a:cubicBezTo>
                    <a:pt x="928" y="700"/>
                    <a:pt x="928" y="677"/>
                    <a:pt x="940" y="662"/>
                  </a:cubicBezTo>
                  <a:lnTo>
                    <a:pt x="810" y="507"/>
                  </a:lnTo>
                  <a:lnTo>
                    <a:pt x="797" y="518"/>
                  </a:lnTo>
                  <a:lnTo>
                    <a:pt x="889" y="770"/>
                  </a:lnTo>
                  <a:lnTo>
                    <a:pt x="974" y="828"/>
                  </a:lnTo>
                  <a:lnTo>
                    <a:pt x="1111" y="712"/>
                  </a:lnTo>
                  <a:lnTo>
                    <a:pt x="1069" y="6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C4261D"/>
                </a:solidFill>
              </a:endParaRPr>
            </a:p>
          </p:txBody>
        </p:sp>
      </p:grpSp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966915" y="2508252"/>
            <a:ext cx="2114550" cy="2047875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367098" y="1813513"/>
            <a:ext cx="3109913" cy="3135315"/>
            <a:chOff x="1346200" y="1839912"/>
            <a:chExt cx="3109913" cy="3135314"/>
          </a:xfrm>
        </p:grpSpPr>
        <p:sp>
          <p:nvSpPr>
            <p:cNvPr id="16" name="Freeform 6"/>
            <p:cNvSpPr/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solidFill>
              <a:srgbClr val="00A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solidFill>
              <a:srgbClr val="555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8"/>
            <p:cNvSpPr/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solidFill>
              <a:srgbClr val="F19B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"/>
            <p:cNvSpPr/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solidFill>
              <a:srgbClr val="008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0"/>
            <p:cNvSpPr/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solidFill>
              <a:srgbClr val="E244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"/>
            <p:cNvSpPr/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solidFill>
              <a:srgbClr val="518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4797425" y="3232150"/>
            <a:ext cx="6670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8F8F8"/>
                </a:solidFill>
              </a:rPr>
              <a:t>小组成员：张嘉航  李仲贤 刘心成 陈宇杰</a:t>
            </a:r>
            <a:endParaRPr lang="zh-CN" altLang="en-US" sz="2400">
              <a:solidFill>
                <a:srgbClr val="F8F8F8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7425" y="3943985"/>
            <a:ext cx="5334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8F8F8"/>
                </a:solidFill>
              </a:rPr>
              <a:t>汇报人：    张嘉航</a:t>
            </a:r>
            <a:endParaRPr lang="zh-CN" altLang="en-US" sz="2400">
              <a:solidFill>
                <a:srgbClr val="F8F8F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8827">
        <p:blinds dir="vert"/>
      </p:transition>
    </mc:Choice>
    <mc:Fallback>
      <p:transition spd="slow" advTm="882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396 3.7037E-6 L 3.125E-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9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549 -4.07407E-6 L -3.33333E-6 -4.0740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ntr" presetSubtype="9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5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099" grpId="0" bldLvl="0" animBg="1"/>
      <p:bldP spid="15" grpId="0" animBg="1"/>
      <p:bldP spid="1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矩形 6"/>
          <p:cNvSpPr/>
          <p:nvPr/>
        </p:nvSpPr>
        <p:spPr>
          <a:xfrm>
            <a:off x="4037330" y="572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添加课程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7330" y="2091055"/>
            <a:ext cx="65989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第三步，用户进入教务系统后，自行进入学生课表界面，最后点击右上角的保存按钮完成自动导入课程</a:t>
            </a:r>
            <a:r>
              <a:rPr lang="zh-CN" altLang="en-US" sz="2800">
                <a:solidFill>
                  <a:schemeClr val="accent1"/>
                </a:solidFill>
              </a:rPr>
              <a:t>。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572135"/>
            <a:ext cx="2852497" cy="6181200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矩形 6"/>
          <p:cNvSpPr/>
          <p:nvPr/>
        </p:nvSpPr>
        <p:spPr>
          <a:xfrm>
            <a:off x="4037330" y="572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添加作业信息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7330" y="1976755"/>
            <a:ext cx="60369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点击添加作业按钮，进入添加作业界面，信息填写完整后点击右上角的保存按钮完成作业添加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560705"/>
            <a:ext cx="2852571" cy="6181200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矩形 6"/>
          <p:cNvSpPr/>
          <p:nvPr/>
        </p:nvSpPr>
        <p:spPr>
          <a:xfrm>
            <a:off x="4037330" y="572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开启提醒功能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7330" y="2281555"/>
            <a:ext cx="61131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在课程界面和作业界面，点击左上角的</a:t>
            </a:r>
            <a:r>
              <a:rPr lang="en-US" altLang="zh-CN" sz="2800">
                <a:solidFill>
                  <a:schemeClr val="accent1"/>
                </a:solidFill>
              </a:rPr>
              <a:t>“</a:t>
            </a:r>
            <a:r>
              <a:rPr lang="zh-CN" altLang="en-US" sz="2800">
                <a:solidFill>
                  <a:schemeClr val="accent1"/>
                </a:solidFill>
              </a:rPr>
              <a:t>铃铛</a:t>
            </a:r>
            <a:r>
              <a:rPr lang="en-US" altLang="zh-CN" sz="2800">
                <a:solidFill>
                  <a:schemeClr val="accent1"/>
                </a:solidFill>
              </a:rPr>
              <a:t>”</a:t>
            </a:r>
            <a:r>
              <a:rPr lang="zh-CN" altLang="en-US" sz="2800">
                <a:solidFill>
                  <a:schemeClr val="accent1"/>
                </a:solidFill>
              </a:rPr>
              <a:t>，可以开启上课提醒和作业到期提醒功能。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560705"/>
            <a:ext cx="2852365" cy="6181200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3914899" y="3043162"/>
            <a:ext cx="5866298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14899" y="3045211"/>
            <a:ext cx="5866298" cy="64389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二、用户体验以及改进意见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4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6"/>
          <p:cNvSpPr/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5" name="Freeform 6"/>
          <p:cNvSpPr/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grpSp>
        <p:nvGrpSpPr>
          <p:cNvPr id="46" name="组合 45"/>
          <p:cNvGrpSpPr>
            <a:grpSpLocks noChangeAspect="1"/>
          </p:cNvGrpSpPr>
          <p:nvPr/>
        </p:nvGrpSpPr>
        <p:grpSpPr>
          <a:xfrm>
            <a:off x="1241552" y="2354839"/>
            <a:ext cx="2095406" cy="2124000"/>
            <a:chOff x="7772329" y="-1123557"/>
            <a:chExt cx="465708" cy="472063"/>
          </a:xfrm>
          <a:solidFill>
            <a:schemeClr val="tx1"/>
          </a:solidFill>
        </p:grpSpPr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7866603" y="-1084628"/>
              <a:ext cx="277160" cy="398943"/>
            </a:xfrm>
            <a:custGeom>
              <a:avLst/>
              <a:gdLst>
                <a:gd name="T0" fmla="*/ 370 w 780"/>
                <a:gd name="T1" fmla="*/ 732 h 1139"/>
                <a:gd name="T2" fmla="*/ 498 w 780"/>
                <a:gd name="T3" fmla="*/ 660 h 1139"/>
                <a:gd name="T4" fmla="*/ 578 w 780"/>
                <a:gd name="T5" fmla="*/ 682 h 1139"/>
                <a:gd name="T6" fmla="*/ 653 w 780"/>
                <a:gd name="T7" fmla="*/ 535 h 1139"/>
                <a:gd name="T8" fmla="*/ 709 w 780"/>
                <a:gd name="T9" fmla="*/ 494 h 1139"/>
                <a:gd name="T10" fmla="*/ 711 w 780"/>
                <a:gd name="T11" fmla="*/ 316 h 1139"/>
                <a:gd name="T12" fmla="*/ 657 w 780"/>
                <a:gd name="T13" fmla="*/ 274 h 1139"/>
                <a:gd name="T14" fmla="*/ 596 w 780"/>
                <a:gd name="T15" fmla="*/ 128 h 1139"/>
                <a:gd name="T16" fmla="*/ 531 w 780"/>
                <a:gd name="T17" fmla="*/ 141 h 1139"/>
                <a:gd name="T18" fmla="*/ 409 w 780"/>
                <a:gd name="T19" fmla="*/ 69 h 1139"/>
                <a:gd name="T20" fmla="*/ 380 w 780"/>
                <a:gd name="T21" fmla="*/ 69 h 1139"/>
                <a:gd name="T22" fmla="*/ 289 w 780"/>
                <a:gd name="T23" fmla="*/ 140 h 1139"/>
                <a:gd name="T24" fmla="*/ 260 w 780"/>
                <a:gd name="T25" fmla="*/ 132 h 1139"/>
                <a:gd name="T26" fmla="*/ 187 w 780"/>
                <a:gd name="T27" fmla="*/ 138 h 1139"/>
                <a:gd name="T28" fmla="*/ 80 w 780"/>
                <a:gd name="T29" fmla="*/ 280 h 1139"/>
                <a:gd name="T30" fmla="*/ 99 w 780"/>
                <a:gd name="T31" fmla="*/ 346 h 1139"/>
                <a:gd name="T32" fmla="*/ 64 w 780"/>
                <a:gd name="T33" fmla="*/ 501 h 1139"/>
                <a:gd name="T34" fmla="*/ 181 w 780"/>
                <a:gd name="T35" fmla="*/ 609 h 1139"/>
                <a:gd name="T36" fmla="*/ 194 w 780"/>
                <a:gd name="T37" fmla="*/ 676 h 1139"/>
                <a:gd name="T38" fmla="*/ 272 w 780"/>
                <a:gd name="T39" fmla="*/ 657 h 1139"/>
                <a:gd name="T40" fmla="*/ 294 w 780"/>
                <a:gd name="T41" fmla="*/ 726 h 1139"/>
                <a:gd name="T42" fmla="*/ 221 w 780"/>
                <a:gd name="T43" fmla="*/ 731 h 1139"/>
                <a:gd name="T44" fmla="*/ 121 w 780"/>
                <a:gd name="T45" fmla="*/ 608 h 1139"/>
                <a:gd name="T46" fmla="*/ 7 w 780"/>
                <a:gd name="T47" fmla="*/ 519 h 1139"/>
                <a:gd name="T48" fmla="*/ 51 w 780"/>
                <a:gd name="T49" fmla="*/ 381 h 1139"/>
                <a:gd name="T50" fmla="*/ 64 w 780"/>
                <a:gd name="T51" fmla="*/ 223 h 1139"/>
                <a:gd name="T52" fmla="*/ 127 w 780"/>
                <a:gd name="T53" fmla="*/ 138 h 1139"/>
                <a:gd name="T54" fmla="*/ 276 w 780"/>
                <a:gd name="T55" fmla="*/ 75 h 1139"/>
                <a:gd name="T56" fmla="*/ 298 w 780"/>
                <a:gd name="T57" fmla="*/ 81 h 1139"/>
                <a:gd name="T58" fmla="*/ 394 w 780"/>
                <a:gd name="T59" fmla="*/ 0 h 1139"/>
                <a:gd name="T60" fmla="*/ 508 w 780"/>
                <a:gd name="T61" fmla="*/ 85 h 1139"/>
                <a:gd name="T62" fmla="*/ 638 w 780"/>
                <a:gd name="T63" fmla="*/ 87 h 1139"/>
                <a:gd name="T64" fmla="*/ 675 w 780"/>
                <a:gd name="T65" fmla="*/ 217 h 1139"/>
                <a:gd name="T66" fmla="*/ 758 w 780"/>
                <a:gd name="T67" fmla="*/ 353 h 1139"/>
                <a:gd name="T68" fmla="*/ 756 w 780"/>
                <a:gd name="T69" fmla="*/ 459 h 1139"/>
                <a:gd name="T70" fmla="*/ 670 w 780"/>
                <a:gd name="T71" fmla="*/ 592 h 1139"/>
                <a:gd name="T72" fmla="*/ 578 w 780"/>
                <a:gd name="T73" fmla="*/ 741 h 1139"/>
                <a:gd name="T74" fmla="*/ 498 w 780"/>
                <a:gd name="T75" fmla="*/ 719 h 1139"/>
                <a:gd name="T76" fmla="*/ 385 w 780"/>
                <a:gd name="T77" fmla="*/ 801 h 1139"/>
                <a:gd name="T78" fmla="*/ 388 w 780"/>
                <a:gd name="T79" fmla="*/ 615 h 1139"/>
                <a:gd name="T80" fmla="*/ 388 w 780"/>
                <a:gd name="T81" fmla="*/ 650 h 1139"/>
                <a:gd name="T82" fmla="*/ 626 w 780"/>
                <a:gd name="T83" fmla="*/ 413 h 1139"/>
                <a:gd name="T84" fmla="*/ 388 w 780"/>
                <a:gd name="T85" fmla="*/ 583 h 1139"/>
                <a:gd name="T86" fmla="*/ 559 w 780"/>
                <a:gd name="T87" fmla="*/ 413 h 1139"/>
                <a:gd name="T88" fmla="*/ 533 w 780"/>
                <a:gd name="T89" fmla="*/ 780 h 1139"/>
                <a:gd name="T90" fmla="*/ 432 w 780"/>
                <a:gd name="T91" fmla="*/ 838 h 1139"/>
                <a:gd name="T92" fmla="*/ 515 w 780"/>
                <a:gd name="T93" fmla="*/ 1003 h 1139"/>
                <a:gd name="T94" fmla="*/ 669 w 780"/>
                <a:gd name="T95" fmla="*/ 1091 h 1139"/>
                <a:gd name="T96" fmla="*/ 283 w 780"/>
                <a:gd name="T97" fmla="*/ 792 h 1139"/>
                <a:gd name="T98" fmla="*/ 195 w 780"/>
                <a:gd name="T99" fmla="*/ 783 h 1139"/>
                <a:gd name="T100" fmla="*/ 136 w 780"/>
                <a:gd name="T101" fmla="*/ 1118 h 1139"/>
                <a:gd name="T102" fmla="*/ 361 w 780"/>
                <a:gd name="T103" fmla="*/ 1103 h 1139"/>
                <a:gd name="T104" fmla="*/ 385 w 780"/>
                <a:gd name="T105" fmla="*/ 848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0" h="1139">
                  <a:moveTo>
                    <a:pt x="272" y="657"/>
                  </a:moveTo>
                  <a:cubicBezTo>
                    <a:pt x="300" y="657"/>
                    <a:pt x="328" y="671"/>
                    <a:pt x="343" y="693"/>
                  </a:cubicBezTo>
                  <a:lnTo>
                    <a:pt x="370" y="732"/>
                  </a:lnTo>
                  <a:cubicBezTo>
                    <a:pt x="379" y="745"/>
                    <a:pt x="391" y="745"/>
                    <a:pt x="400" y="733"/>
                  </a:cubicBezTo>
                  <a:lnTo>
                    <a:pt x="428" y="694"/>
                  </a:lnTo>
                  <a:cubicBezTo>
                    <a:pt x="443" y="673"/>
                    <a:pt x="470" y="660"/>
                    <a:pt x="498" y="660"/>
                  </a:cubicBezTo>
                  <a:cubicBezTo>
                    <a:pt x="507" y="660"/>
                    <a:pt x="516" y="661"/>
                    <a:pt x="524" y="664"/>
                  </a:cubicBezTo>
                  <a:lnTo>
                    <a:pt x="569" y="680"/>
                  </a:lnTo>
                  <a:cubicBezTo>
                    <a:pt x="572" y="681"/>
                    <a:pt x="575" y="682"/>
                    <a:pt x="578" y="682"/>
                  </a:cubicBezTo>
                  <a:cubicBezTo>
                    <a:pt x="591" y="682"/>
                    <a:pt x="593" y="670"/>
                    <a:pt x="593" y="663"/>
                  </a:cubicBezTo>
                  <a:lnTo>
                    <a:pt x="593" y="615"/>
                  </a:lnTo>
                  <a:cubicBezTo>
                    <a:pt x="593" y="580"/>
                    <a:pt x="620" y="545"/>
                    <a:pt x="653" y="535"/>
                  </a:cubicBezTo>
                  <a:lnTo>
                    <a:pt x="699" y="521"/>
                  </a:lnTo>
                  <a:cubicBezTo>
                    <a:pt x="706" y="519"/>
                    <a:pt x="711" y="515"/>
                    <a:pt x="713" y="511"/>
                  </a:cubicBezTo>
                  <a:cubicBezTo>
                    <a:pt x="715" y="506"/>
                    <a:pt x="713" y="500"/>
                    <a:pt x="709" y="494"/>
                  </a:cubicBezTo>
                  <a:lnTo>
                    <a:pt x="680" y="455"/>
                  </a:lnTo>
                  <a:cubicBezTo>
                    <a:pt x="660" y="426"/>
                    <a:pt x="660" y="383"/>
                    <a:pt x="682" y="355"/>
                  </a:cubicBezTo>
                  <a:lnTo>
                    <a:pt x="711" y="316"/>
                  </a:lnTo>
                  <a:cubicBezTo>
                    <a:pt x="716" y="311"/>
                    <a:pt x="717" y="304"/>
                    <a:pt x="716" y="300"/>
                  </a:cubicBezTo>
                  <a:cubicBezTo>
                    <a:pt x="715" y="295"/>
                    <a:pt x="710" y="291"/>
                    <a:pt x="703" y="288"/>
                  </a:cubicBezTo>
                  <a:lnTo>
                    <a:pt x="657" y="274"/>
                  </a:lnTo>
                  <a:cubicBezTo>
                    <a:pt x="624" y="263"/>
                    <a:pt x="598" y="227"/>
                    <a:pt x="599" y="192"/>
                  </a:cubicBezTo>
                  <a:lnTo>
                    <a:pt x="600" y="144"/>
                  </a:lnTo>
                  <a:cubicBezTo>
                    <a:pt x="601" y="137"/>
                    <a:pt x="599" y="132"/>
                    <a:pt x="596" y="128"/>
                  </a:cubicBezTo>
                  <a:cubicBezTo>
                    <a:pt x="593" y="125"/>
                    <a:pt x="588" y="125"/>
                    <a:pt x="585" y="125"/>
                  </a:cubicBezTo>
                  <a:cubicBezTo>
                    <a:pt x="583" y="125"/>
                    <a:pt x="580" y="125"/>
                    <a:pt x="577" y="126"/>
                  </a:cubicBezTo>
                  <a:lnTo>
                    <a:pt x="531" y="141"/>
                  </a:lnTo>
                  <a:cubicBezTo>
                    <a:pt x="524" y="143"/>
                    <a:pt x="516" y="144"/>
                    <a:pt x="508" y="144"/>
                  </a:cubicBezTo>
                  <a:cubicBezTo>
                    <a:pt x="479" y="144"/>
                    <a:pt x="451" y="130"/>
                    <a:pt x="436" y="108"/>
                  </a:cubicBezTo>
                  <a:lnTo>
                    <a:pt x="409" y="69"/>
                  </a:lnTo>
                  <a:cubicBezTo>
                    <a:pt x="405" y="63"/>
                    <a:pt x="400" y="59"/>
                    <a:pt x="394" y="59"/>
                  </a:cubicBezTo>
                  <a:cubicBezTo>
                    <a:pt x="388" y="59"/>
                    <a:pt x="386" y="59"/>
                    <a:pt x="381" y="67"/>
                  </a:cubicBezTo>
                  <a:lnTo>
                    <a:pt x="380" y="69"/>
                  </a:lnTo>
                  <a:cubicBezTo>
                    <a:pt x="368" y="87"/>
                    <a:pt x="352" y="110"/>
                    <a:pt x="339" y="123"/>
                  </a:cubicBezTo>
                  <a:cubicBezTo>
                    <a:pt x="331" y="131"/>
                    <a:pt x="318" y="141"/>
                    <a:pt x="301" y="141"/>
                  </a:cubicBezTo>
                  <a:cubicBezTo>
                    <a:pt x="296" y="141"/>
                    <a:pt x="292" y="141"/>
                    <a:pt x="289" y="140"/>
                  </a:cubicBezTo>
                  <a:lnTo>
                    <a:pt x="285" y="140"/>
                  </a:lnTo>
                  <a:lnTo>
                    <a:pt x="282" y="138"/>
                  </a:lnTo>
                  <a:cubicBezTo>
                    <a:pt x="276" y="136"/>
                    <a:pt x="268" y="134"/>
                    <a:pt x="260" y="132"/>
                  </a:cubicBezTo>
                  <a:cubicBezTo>
                    <a:pt x="248" y="128"/>
                    <a:pt x="227" y="122"/>
                    <a:pt x="224" y="122"/>
                  </a:cubicBezTo>
                  <a:cubicBezTo>
                    <a:pt x="215" y="120"/>
                    <a:pt x="205" y="118"/>
                    <a:pt x="202" y="118"/>
                  </a:cubicBezTo>
                  <a:cubicBezTo>
                    <a:pt x="191" y="118"/>
                    <a:pt x="187" y="128"/>
                    <a:pt x="187" y="138"/>
                  </a:cubicBezTo>
                  <a:lnTo>
                    <a:pt x="187" y="186"/>
                  </a:lnTo>
                  <a:cubicBezTo>
                    <a:pt x="187" y="221"/>
                    <a:pt x="160" y="256"/>
                    <a:pt x="126" y="266"/>
                  </a:cubicBezTo>
                  <a:lnTo>
                    <a:pt x="80" y="280"/>
                  </a:lnTo>
                  <a:cubicBezTo>
                    <a:pt x="73" y="282"/>
                    <a:pt x="68" y="286"/>
                    <a:pt x="67" y="290"/>
                  </a:cubicBezTo>
                  <a:cubicBezTo>
                    <a:pt x="65" y="295"/>
                    <a:pt x="67" y="301"/>
                    <a:pt x="71" y="307"/>
                  </a:cubicBezTo>
                  <a:lnTo>
                    <a:pt x="99" y="346"/>
                  </a:lnTo>
                  <a:cubicBezTo>
                    <a:pt x="120" y="375"/>
                    <a:pt x="119" y="419"/>
                    <a:pt x="98" y="446"/>
                  </a:cubicBezTo>
                  <a:lnTo>
                    <a:pt x="68" y="485"/>
                  </a:lnTo>
                  <a:cubicBezTo>
                    <a:pt x="64" y="490"/>
                    <a:pt x="62" y="496"/>
                    <a:pt x="64" y="501"/>
                  </a:cubicBezTo>
                  <a:cubicBezTo>
                    <a:pt x="65" y="506"/>
                    <a:pt x="70" y="510"/>
                    <a:pt x="77" y="513"/>
                  </a:cubicBezTo>
                  <a:lnTo>
                    <a:pt x="123" y="527"/>
                  </a:lnTo>
                  <a:cubicBezTo>
                    <a:pt x="156" y="538"/>
                    <a:pt x="181" y="574"/>
                    <a:pt x="181" y="609"/>
                  </a:cubicBezTo>
                  <a:lnTo>
                    <a:pt x="179" y="657"/>
                  </a:lnTo>
                  <a:cubicBezTo>
                    <a:pt x="179" y="664"/>
                    <a:pt x="181" y="669"/>
                    <a:pt x="184" y="672"/>
                  </a:cubicBezTo>
                  <a:cubicBezTo>
                    <a:pt x="187" y="676"/>
                    <a:pt x="191" y="676"/>
                    <a:pt x="194" y="676"/>
                  </a:cubicBezTo>
                  <a:cubicBezTo>
                    <a:pt x="197" y="676"/>
                    <a:pt x="200" y="676"/>
                    <a:pt x="203" y="675"/>
                  </a:cubicBezTo>
                  <a:lnTo>
                    <a:pt x="248" y="660"/>
                  </a:lnTo>
                  <a:cubicBezTo>
                    <a:pt x="256" y="658"/>
                    <a:pt x="264" y="657"/>
                    <a:pt x="272" y="657"/>
                  </a:cubicBezTo>
                  <a:close/>
                  <a:moveTo>
                    <a:pt x="385" y="801"/>
                  </a:moveTo>
                  <a:cubicBezTo>
                    <a:pt x="360" y="801"/>
                    <a:pt x="337" y="788"/>
                    <a:pt x="322" y="765"/>
                  </a:cubicBezTo>
                  <a:lnTo>
                    <a:pt x="294" y="726"/>
                  </a:lnTo>
                  <a:cubicBezTo>
                    <a:pt x="291" y="721"/>
                    <a:pt x="282" y="716"/>
                    <a:pt x="272" y="716"/>
                  </a:cubicBezTo>
                  <a:cubicBezTo>
                    <a:pt x="270" y="716"/>
                    <a:pt x="268" y="716"/>
                    <a:pt x="266" y="716"/>
                  </a:cubicBezTo>
                  <a:lnTo>
                    <a:pt x="221" y="731"/>
                  </a:lnTo>
                  <a:cubicBezTo>
                    <a:pt x="192" y="741"/>
                    <a:pt x="161" y="734"/>
                    <a:pt x="141" y="714"/>
                  </a:cubicBezTo>
                  <a:cubicBezTo>
                    <a:pt x="127" y="699"/>
                    <a:pt x="119" y="678"/>
                    <a:pt x="120" y="656"/>
                  </a:cubicBezTo>
                  <a:lnTo>
                    <a:pt x="121" y="608"/>
                  </a:lnTo>
                  <a:cubicBezTo>
                    <a:pt x="122" y="599"/>
                    <a:pt x="113" y="586"/>
                    <a:pt x="104" y="584"/>
                  </a:cubicBezTo>
                  <a:lnTo>
                    <a:pt x="59" y="569"/>
                  </a:lnTo>
                  <a:cubicBezTo>
                    <a:pt x="33" y="560"/>
                    <a:pt x="14" y="542"/>
                    <a:pt x="7" y="519"/>
                  </a:cubicBezTo>
                  <a:cubicBezTo>
                    <a:pt x="0" y="496"/>
                    <a:pt x="5" y="470"/>
                    <a:pt x="22" y="448"/>
                  </a:cubicBezTo>
                  <a:lnTo>
                    <a:pt x="51" y="410"/>
                  </a:lnTo>
                  <a:cubicBezTo>
                    <a:pt x="56" y="403"/>
                    <a:pt x="57" y="388"/>
                    <a:pt x="51" y="381"/>
                  </a:cubicBezTo>
                  <a:lnTo>
                    <a:pt x="23" y="342"/>
                  </a:lnTo>
                  <a:cubicBezTo>
                    <a:pt x="7" y="320"/>
                    <a:pt x="3" y="295"/>
                    <a:pt x="11" y="271"/>
                  </a:cubicBezTo>
                  <a:cubicBezTo>
                    <a:pt x="19" y="248"/>
                    <a:pt x="38" y="230"/>
                    <a:pt x="64" y="223"/>
                  </a:cubicBezTo>
                  <a:lnTo>
                    <a:pt x="110" y="209"/>
                  </a:lnTo>
                  <a:cubicBezTo>
                    <a:pt x="118" y="207"/>
                    <a:pt x="127" y="195"/>
                    <a:pt x="127" y="186"/>
                  </a:cubicBezTo>
                  <a:lnTo>
                    <a:pt x="127" y="138"/>
                  </a:lnTo>
                  <a:cubicBezTo>
                    <a:pt x="127" y="93"/>
                    <a:pt x="160" y="59"/>
                    <a:pt x="202" y="59"/>
                  </a:cubicBezTo>
                  <a:cubicBezTo>
                    <a:pt x="212" y="59"/>
                    <a:pt x="228" y="62"/>
                    <a:pt x="236" y="64"/>
                  </a:cubicBezTo>
                  <a:cubicBezTo>
                    <a:pt x="240" y="65"/>
                    <a:pt x="252" y="68"/>
                    <a:pt x="276" y="75"/>
                  </a:cubicBezTo>
                  <a:cubicBezTo>
                    <a:pt x="284" y="77"/>
                    <a:pt x="292" y="79"/>
                    <a:pt x="297" y="81"/>
                  </a:cubicBezTo>
                  <a:lnTo>
                    <a:pt x="298" y="81"/>
                  </a:lnTo>
                  <a:cubicBezTo>
                    <a:pt x="298" y="81"/>
                    <a:pt x="298" y="81"/>
                    <a:pt x="298" y="81"/>
                  </a:cubicBezTo>
                  <a:cubicBezTo>
                    <a:pt x="305" y="74"/>
                    <a:pt x="315" y="60"/>
                    <a:pt x="330" y="37"/>
                  </a:cubicBezTo>
                  <a:lnTo>
                    <a:pt x="331" y="35"/>
                  </a:lnTo>
                  <a:cubicBezTo>
                    <a:pt x="346" y="12"/>
                    <a:pt x="367" y="0"/>
                    <a:pt x="394" y="0"/>
                  </a:cubicBezTo>
                  <a:cubicBezTo>
                    <a:pt x="420" y="0"/>
                    <a:pt x="443" y="13"/>
                    <a:pt x="458" y="36"/>
                  </a:cubicBezTo>
                  <a:lnTo>
                    <a:pt x="485" y="75"/>
                  </a:lnTo>
                  <a:cubicBezTo>
                    <a:pt x="489" y="80"/>
                    <a:pt x="498" y="85"/>
                    <a:pt x="508" y="85"/>
                  </a:cubicBezTo>
                  <a:cubicBezTo>
                    <a:pt x="510" y="85"/>
                    <a:pt x="512" y="85"/>
                    <a:pt x="513" y="85"/>
                  </a:cubicBezTo>
                  <a:lnTo>
                    <a:pt x="559" y="70"/>
                  </a:lnTo>
                  <a:cubicBezTo>
                    <a:pt x="588" y="60"/>
                    <a:pt x="619" y="67"/>
                    <a:pt x="638" y="87"/>
                  </a:cubicBezTo>
                  <a:cubicBezTo>
                    <a:pt x="653" y="102"/>
                    <a:pt x="660" y="123"/>
                    <a:pt x="659" y="145"/>
                  </a:cubicBezTo>
                  <a:lnTo>
                    <a:pt x="658" y="193"/>
                  </a:lnTo>
                  <a:cubicBezTo>
                    <a:pt x="658" y="202"/>
                    <a:pt x="667" y="215"/>
                    <a:pt x="675" y="217"/>
                  </a:cubicBezTo>
                  <a:lnTo>
                    <a:pt x="721" y="232"/>
                  </a:lnTo>
                  <a:cubicBezTo>
                    <a:pt x="746" y="241"/>
                    <a:pt x="765" y="259"/>
                    <a:pt x="772" y="282"/>
                  </a:cubicBezTo>
                  <a:cubicBezTo>
                    <a:pt x="780" y="306"/>
                    <a:pt x="774" y="331"/>
                    <a:pt x="758" y="353"/>
                  </a:cubicBezTo>
                  <a:lnTo>
                    <a:pt x="729" y="391"/>
                  </a:lnTo>
                  <a:cubicBezTo>
                    <a:pt x="723" y="398"/>
                    <a:pt x="723" y="413"/>
                    <a:pt x="728" y="420"/>
                  </a:cubicBezTo>
                  <a:lnTo>
                    <a:pt x="756" y="459"/>
                  </a:lnTo>
                  <a:cubicBezTo>
                    <a:pt x="772" y="481"/>
                    <a:pt x="777" y="507"/>
                    <a:pt x="769" y="530"/>
                  </a:cubicBezTo>
                  <a:cubicBezTo>
                    <a:pt x="761" y="553"/>
                    <a:pt x="742" y="570"/>
                    <a:pt x="716" y="578"/>
                  </a:cubicBezTo>
                  <a:lnTo>
                    <a:pt x="670" y="592"/>
                  </a:lnTo>
                  <a:cubicBezTo>
                    <a:pt x="661" y="594"/>
                    <a:pt x="652" y="606"/>
                    <a:pt x="652" y="615"/>
                  </a:cubicBezTo>
                  <a:lnTo>
                    <a:pt x="652" y="663"/>
                  </a:lnTo>
                  <a:cubicBezTo>
                    <a:pt x="652" y="708"/>
                    <a:pt x="621" y="741"/>
                    <a:pt x="578" y="741"/>
                  </a:cubicBezTo>
                  <a:cubicBezTo>
                    <a:pt x="568" y="741"/>
                    <a:pt x="558" y="739"/>
                    <a:pt x="549" y="736"/>
                  </a:cubicBezTo>
                  <a:lnTo>
                    <a:pt x="504" y="720"/>
                  </a:lnTo>
                  <a:cubicBezTo>
                    <a:pt x="502" y="719"/>
                    <a:pt x="500" y="719"/>
                    <a:pt x="498" y="719"/>
                  </a:cubicBezTo>
                  <a:cubicBezTo>
                    <a:pt x="488" y="719"/>
                    <a:pt x="479" y="724"/>
                    <a:pt x="476" y="728"/>
                  </a:cubicBezTo>
                  <a:lnTo>
                    <a:pt x="448" y="767"/>
                  </a:lnTo>
                  <a:cubicBezTo>
                    <a:pt x="432" y="789"/>
                    <a:pt x="410" y="801"/>
                    <a:pt x="385" y="801"/>
                  </a:cubicBezTo>
                  <a:close/>
                  <a:moveTo>
                    <a:pt x="388" y="210"/>
                  </a:moveTo>
                  <a:cubicBezTo>
                    <a:pt x="277" y="210"/>
                    <a:pt x="186" y="301"/>
                    <a:pt x="186" y="413"/>
                  </a:cubicBezTo>
                  <a:cubicBezTo>
                    <a:pt x="186" y="524"/>
                    <a:pt x="277" y="615"/>
                    <a:pt x="388" y="615"/>
                  </a:cubicBezTo>
                  <a:cubicBezTo>
                    <a:pt x="500" y="615"/>
                    <a:pt x="590" y="524"/>
                    <a:pt x="590" y="413"/>
                  </a:cubicBezTo>
                  <a:cubicBezTo>
                    <a:pt x="590" y="301"/>
                    <a:pt x="500" y="210"/>
                    <a:pt x="388" y="210"/>
                  </a:cubicBezTo>
                  <a:close/>
                  <a:moveTo>
                    <a:pt x="388" y="650"/>
                  </a:moveTo>
                  <a:cubicBezTo>
                    <a:pt x="257" y="650"/>
                    <a:pt x="150" y="544"/>
                    <a:pt x="150" y="413"/>
                  </a:cubicBezTo>
                  <a:cubicBezTo>
                    <a:pt x="150" y="282"/>
                    <a:pt x="257" y="175"/>
                    <a:pt x="388" y="175"/>
                  </a:cubicBezTo>
                  <a:cubicBezTo>
                    <a:pt x="519" y="175"/>
                    <a:pt x="626" y="282"/>
                    <a:pt x="626" y="413"/>
                  </a:cubicBezTo>
                  <a:cubicBezTo>
                    <a:pt x="626" y="544"/>
                    <a:pt x="519" y="650"/>
                    <a:pt x="388" y="650"/>
                  </a:cubicBezTo>
                  <a:close/>
                  <a:moveTo>
                    <a:pt x="559" y="413"/>
                  </a:moveTo>
                  <a:cubicBezTo>
                    <a:pt x="559" y="507"/>
                    <a:pt x="482" y="583"/>
                    <a:pt x="388" y="583"/>
                  </a:cubicBezTo>
                  <a:cubicBezTo>
                    <a:pt x="294" y="583"/>
                    <a:pt x="218" y="507"/>
                    <a:pt x="218" y="413"/>
                  </a:cubicBezTo>
                  <a:cubicBezTo>
                    <a:pt x="218" y="319"/>
                    <a:pt x="294" y="242"/>
                    <a:pt x="388" y="242"/>
                  </a:cubicBezTo>
                  <a:cubicBezTo>
                    <a:pt x="482" y="242"/>
                    <a:pt x="559" y="319"/>
                    <a:pt x="559" y="413"/>
                  </a:cubicBezTo>
                  <a:close/>
                  <a:moveTo>
                    <a:pt x="581" y="788"/>
                  </a:moveTo>
                  <a:cubicBezTo>
                    <a:pt x="580" y="788"/>
                    <a:pt x="579" y="788"/>
                    <a:pt x="578" y="788"/>
                  </a:cubicBezTo>
                  <a:cubicBezTo>
                    <a:pt x="563" y="788"/>
                    <a:pt x="548" y="786"/>
                    <a:pt x="533" y="780"/>
                  </a:cubicBezTo>
                  <a:lnTo>
                    <a:pt x="504" y="770"/>
                  </a:lnTo>
                  <a:lnTo>
                    <a:pt x="486" y="795"/>
                  </a:lnTo>
                  <a:cubicBezTo>
                    <a:pt x="472" y="815"/>
                    <a:pt x="453" y="829"/>
                    <a:pt x="432" y="838"/>
                  </a:cubicBezTo>
                  <a:lnTo>
                    <a:pt x="447" y="1075"/>
                  </a:lnTo>
                  <a:cubicBezTo>
                    <a:pt x="448" y="1094"/>
                    <a:pt x="457" y="1096"/>
                    <a:pt x="467" y="1080"/>
                  </a:cubicBezTo>
                  <a:lnTo>
                    <a:pt x="515" y="1003"/>
                  </a:lnTo>
                  <a:cubicBezTo>
                    <a:pt x="525" y="987"/>
                    <a:pt x="544" y="985"/>
                    <a:pt x="557" y="998"/>
                  </a:cubicBezTo>
                  <a:lnTo>
                    <a:pt x="654" y="1099"/>
                  </a:lnTo>
                  <a:cubicBezTo>
                    <a:pt x="667" y="1113"/>
                    <a:pt x="674" y="1109"/>
                    <a:pt x="669" y="1091"/>
                  </a:cubicBezTo>
                  <a:cubicBezTo>
                    <a:pt x="669" y="1091"/>
                    <a:pt x="608" y="880"/>
                    <a:pt x="581" y="788"/>
                  </a:cubicBezTo>
                  <a:close/>
                  <a:moveTo>
                    <a:pt x="385" y="848"/>
                  </a:moveTo>
                  <a:cubicBezTo>
                    <a:pt x="344" y="848"/>
                    <a:pt x="307" y="828"/>
                    <a:pt x="283" y="792"/>
                  </a:cubicBezTo>
                  <a:lnTo>
                    <a:pt x="265" y="767"/>
                  </a:lnTo>
                  <a:lnTo>
                    <a:pt x="236" y="776"/>
                  </a:lnTo>
                  <a:cubicBezTo>
                    <a:pt x="222" y="780"/>
                    <a:pt x="208" y="783"/>
                    <a:pt x="195" y="783"/>
                  </a:cubicBezTo>
                  <a:cubicBezTo>
                    <a:pt x="189" y="783"/>
                    <a:pt x="183" y="782"/>
                    <a:pt x="177" y="781"/>
                  </a:cubicBezTo>
                  <a:cubicBezTo>
                    <a:pt x="152" y="872"/>
                    <a:pt x="96" y="1082"/>
                    <a:pt x="94" y="1088"/>
                  </a:cubicBezTo>
                  <a:cubicBezTo>
                    <a:pt x="91" y="1108"/>
                    <a:pt x="103" y="1139"/>
                    <a:pt x="136" y="1118"/>
                  </a:cubicBezTo>
                  <a:cubicBezTo>
                    <a:pt x="141" y="1115"/>
                    <a:pt x="240" y="1033"/>
                    <a:pt x="240" y="1033"/>
                  </a:cubicBezTo>
                  <a:cubicBezTo>
                    <a:pt x="255" y="1021"/>
                    <a:pt x="267" y="1020"/>
                    <a:pt x="284" y="1035"/>
                  </a:cubicBezTo>
                  <a:lnTo>
                    <a:pt x="361" y="1103"/>
                  </a:lnTo>
                  <a:cubicBezTo>
                    <a:pt x="374" y="1115"/>
                    <a:pt x="395" y="1108"/>
                    <a:pt x="395" y="1089"/>
                  </a:cubicBezTo>
                  <a:lnTo>
                    <a:pt x="388" y="848"/>
                  </a:lnTo>
                  <a:cubicBezTo>
                    <a:pt x="387" y="848"/>
                    <a:pt x="386" y="848"/>
                    <a:pt x="385" y="8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7772329" y="-1123557"/>
              <a:ext cx="465708" cy="472063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745">
        <p:blinds dir="vert"/>
      </p:transition>
    </mc:Choice>
    <mc:Fallback>
      <p:transition spd="slow" advTm="3745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/>
      <p:bldP spid="39" grpId="0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-635" y="66651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83005" y="3901440"/>
            <a:ext cx="3592830" cy="2475865"/>
            <a:chOff x="1182688" y="3901727"/>
            <a:chExt cx="3592513" cy="2043044"/>
          </a:xfrm>
        </p:grpSpPr>
        <p:grpSp>
          <p:nvGrpSpPr>
            <p:cNvPr id="3" name="组合 2"/>
            <p:cNvGrpSpPr/>
            <p:nvPr/>
          </p:nvGrpSpPr>
          <p:grpSpPr>
            <a:xfrm>
              <a:off x="1182688" y="3901727"/>
              <a:ext cx="3133725" cy="2043044"/>
              <a:chOff x="1182688" y="3901727"/>
              <a:chExt cx="3133725" cy="2043044"/>
            </a:xfrm>
          </p:grpSpPr>
          <p:sp>
            <p:nvSpPr>
              <p:cNvPr id="20" name="矩形 8"/>
              <p:cNvSpPr>
                <a:spLocks noChangeArrowheads="1"/>
              </p:cNvSpPr>
              <p:nvPr/>
            </p:nvSpPr>
            <p:spPr bwMode="auto">
              <a:xfrm>
                <a:off x="1184275" y="3901727"/>
                <a:ext cx="3132138" cy="2043044"/>
              </a:xfrm>
              <a:custGeom>
                <a:avLst/>
                <a:gdLst>
                  <a:gd name="T0" fmla="*/ 0 w 3131956"/>
                  <a:gd name="T1" fmla="*/ 181088 h 1549400"/>
                  <a:gd name="T2" fmla="*/ 268941 w 3131956"/>
                  <a:gd name="T3" fmla="*/ 1794 h 1549400"/>
                  <a:gd name="T4" fmla="*/ 3131956 w 3131956"/>
                  <a:gd name="T5" fmla="*/ 0 h 1549400"/>
                  <a:gd name="T6" fmla="*/ 3131956 w 3131956"/>
                  <a:gd name="T7" fmla="*/ 1549400 h 1549400"/>
                  <a:gd name="T8" fmla="*/ 8965 w 3131956"/>
                  <a:gd name="T9" fmla="*/ 1549400 h 1549400"/>
                  <a:gd name="T10" fmla="*/ 0 w 3131956"/>
                  <a:gd name="T11" fmla="*/ 18108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31956"/>
                  <a:gd name="T19" fmla="*/ 0 h 1549400"/>
                  <a:gd name="T20" fmla="*/ 3131956 w 3131956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31956" h="1549400">
                    <a:moveTo>
                      <a:pt x="0" y="181088"/>
                    </a:moveTo>
                    <a:lnTo>
                      <a:pt x="268941" y="1794"/>
                    </a:lnTo>
                    <a:lnTo>
                      <a:pt x="3131956" y="0"/>
                    </a:lnTo>
                    <a:lnTo>
                      <a:pt x="3131956" y="1549400"/>
                    </a:lnTo>
                    <a:lnTo>
                      <a:pt x="8965" y="1549400"/>
                    </a:lnTo>
                    <a:cubicBezTo>
                      <a:pt x="5977" y="1093296"/>
                      <a:pt x="2988" y="637192"/>
                      <a:pt x="0" y="18108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0" name="任意多边形 11"/>
              <p:cNvSpPr>
                <a:spLocks noChangeArrowheads="1"/>
              </p:cNvSpPr>
              <p:nvPr/>
            </p:nvSpPr>
            <p:spPr bwMode="auto">
              <a:xfrm>
                <a:off x="1182688" y="3903314"/>
                <a:ext cx="347662" cy="214313"/>
              </a:xfrm>
              <a:custGeom>
                <a:avLst/>
                <a:gdLst>
                  <a:gd name="T0" fmla="*/ 0 w 347703"/>
                  <a:gd name="T1" fmla="*/ 183905 h 183905"/>
                  <a:gd name="T2" fmla="*/ 347703 w 347703"/>
                  <a:gd name="T3" fmla="*/ 178135 h 183905"/>
                  <a:gd name="T4" fmla="*/ 279050 w 347703"/>
                  <a:gd name="T5" fmla="*/ 0 h 183905"/>
                  <a:gd name="T6" fmla="*/ 0 w 347703"/>
                  <a:gd name="T7" fmla="*/ 183905 h 1839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7703"/>
                  <a:gd name="T13" fmla="*/ 0 h 183905"/>
                  <a:gd name="T14" fmla="*/ 347703 w 347703"/>
                  <a:gd name="T15" fmla="*/ 183905 h 1839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7703" h="183905">
                    <a:moveTo>
                      <a:pt x="0" y="183905"/>
                    </a:moveTo>
                    <a:lnTo>
                      <a:pt x="347703" y="178135"/>
                    </a:lnTo>
                    <a:lnTo>
                      <a:pt x="279050" y="0"/>
                    </a:lnTo>
                    <a:lnTo>
                      <a:pt x="0" y="183905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7" name="等腰三角形 28"/>
            <p:cNvSpPr>
              <a:spLocks noChangeArrowheads="1"/>
            </p:cNvSpPr>
            <p:nvPr/>
          </p:nvSpPr>
          <p:spPr bwMode="auto">
            <a:xfrm rot="5400000">
              <a:off x="4226720" y="4704967"/>
              <a:ext cx="631825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82691" y="1703984"/>
            <a:ext cx="3621087" cy="2043045"/>
            <a:chOff x="1182688" y="1703982"/>
            <a:chExt cx="3621087" cy="2043045"/>
          </a:xfrm>
        </p:grpSpPr>
        <p:grpSp>
          <p:nvGrpSpPr>
            <p:cNvPr id="2" name="组合 1"/>
            <p:cNvGrpSpPr/>
            <p:nvPr/>
          </p:nvGrpSpPr>
          <p:grpSpPr>
            <a:xfrm>
              <a:off x="1182688" y="1703982"/>
              <a:ext cx="3133725" cy="2043045"/>
              <a:chOff x="1182688" y="1703982"/>
              <a:chExt cx="3133725" cy="2043045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1193800" y="1703983"/>
                <a:ext cx="3122613" cy="2043044"/>
              </a:xfrm>
              <a:custGeom>
                <a:avLst/>
                <a:gdLst>
                  <a:gd name="T0" fmla="*/ 3858 w 3122991"/>
                  <a:gd name="T1" fmla="*/ 236778 h 1549400"/>
                  <a:gd name="T2" fmla="*/ 327949 w 3122991"/>
                  <a:gd name="T3" fmla="*/ 5284 h 1549400"/>
                  <a:gd name="T4" fmla="*/ 3122991 w 3122991"/>
                  <a:gd name="T5" fmla="*/ 0 h 1549400"/>
                  <a:gd name="T6" fmla="*/ 3122991 w 3122991"/>
                  <a:gd name="T7" fmla="*/ 1549400 h 1549400"/>
                  <a:gd name="T8" fmla="*/ 0 w 3122991"/>
                  <a:gd name="T9" fmla="*/ 1549400 h 1549400"/>
                  <a:gd name="T10" fmla="*/ 3858 w 3122991"/>
                  <a:gd name="T11" fmla="*/ 23677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49400"/>
                  <a:gd name="T20" fmla="*/ 3122991 w 3122991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49400">
                    <a:moveTo>
                      <a:pt x="3858" y="236778"/>
                    </a:moveTo>
                    <a:lnTo>
                      <a:pt x="327949" y="5284"/>
                    </a:lnTo>
                    <a:lnTo>
                      <a:pt x="3122991" y="0"/>
                    </a:lnTo>
                    <a:lnTo>
                      <a:pt x="3122991" y="1549400"/>
                    </a:lnTo>
                    <a:lnTo>
                      <a:pt x="0" y="1549400"/>
                    </a:lnTo>
                    <a:lnTo>
                      <a:pt x="3858" y="2367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9" name="任意多边形 10"/>
              <p:cNvSpPr>
                <a:spLocks noChangeArrowheads="1"/>
              </p:cNvSpPr>
              <p:nvPr/>
            </p:nvSpPr>
            <p:spPr bwMode="auto">
              <a:xfrm>
                <a:off x="1182688" y="1703982"/>
                <a:ext cx="360362" cy="338137"/>
              </a:xfrm>
              <a:custGeom>
                <a:avLst/>
                <a:gdLst>
                  <a:gd name="T0" fmla="*/ 0 w 344438"/>
                  <a:gd name="T1" fmla="*/ 229626 h 229626"/>
                  <a:gd name="T2" fmla="*/ 344438 w 344438"/>
                  <a:gd name="T3" fmla="*/ 217324 h 229626"/>
                  <a:gd name="T4" fmla="*/ 328036 w 344438"/>
                  <a:gd name="T5" fmla="*/ 0 h 229626"/>
                  <a:gd name="T6" fmla="*/ 0 w 344438"/>
                  <a:gd name="T7" fmla="*/ 229626 h 2296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4438"/>
                  <a:gd name="T13" fmla="*/ 0 h 229626"/>
                  <a:gd name="T14" fmla="*/ 344438 w 344438"/>
                  <a:gd name="T15" fmla="*/ 229626 h 2296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4438" h="229626">
                    <a:moveTo>
                      <a:pt x="0" y="229626"/>
                    </a:moveTo>
                    <a:lnTo>
                      <a:pt x="344438" y="217324"/>
                    </a:lnTo>
                    <a:lnTo>
                      <a:pt x="328036" y="0"/>
                    </a:lnTo>
                    <a:lnTo>
                      <a:pt x="0" y="22962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5" name="等腰三角形 26"/>
            <p:cNvSpPr>
              <a:spLocks noChangeArrowheads="1"/>
            </p:cNvSpPr>
            <p:nvPr/>
          </p:nvSpPr>
          <p:spPr bwMode="auto">
            <a:xfrm rot="5400000">
              <a:off x="4228306" y="2519711"/>
              <a:ext cx="663575" cy="4873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22639" y="1701446"/>
            <a:ext cx="3584574" cy="2047231"/>
            <a:chOff x="7117556" y="1700808"/>
            <a:chExt cx="3584575" cy="2047231"/>
          </a:xfrm>
        </p:grpSpPr>
        <p:grpSp>
          <p:nvGrpSpPr>
            <p:cNvPr id="4" name="组合 3"/>
            <p:cNvGrpSpPr/>
            <p:nvPr/>
          </p:nvGrpSpPr>
          <p:grpSpPr>
            <a:xfrm>
              <a:off x="7579518" y="1700808"/>
              <a:ext cx="3122613" cy="2047231"/>
              <a:chOff x="7579518" y="1700808"/>
              <a:chExt cx="3122613" cy="2047231"/>
            </a:xfrm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7579518" y="1700808"/>
                <a:ext cx="3122613" cy="2047231"/>
              </a:xfrm>
              <a:custGeom>
                <a:avLst/>
                <a:gdLst>
                  <a:gd name="T0" fmla="*/ 0 w 3122991"/>
                  <a:gd name="T1" fmla="*/ 3230 h 1552630"/>
                  <a:gd name="T2" fmla="*/ 2876600 w 3122991"/>
                  <a:gd name="T3" fmla="*/ 0 h 1552630"/>
                  <a:gd name="T4" fmla="*/ 3107827 w 3122991"/>
                  <a:gd name="T5" fmla="*/ 252248 h 1552630"/>
                  <a:gd name="T6" fmla="*/ 3122991 w 3122991"/>
                  <a:gd name="T7" fmla="*/ 1552630 h 1552630"/>
                  <a:gd name="T8" fmla="*/ 0 w 3122991"/>
                  <a:gd name="T9" fmla="*/ 1552630 h 1552630"/>
                  <a:gd name="T10" fmla="*/ 0 w 3122991"/>
                  <a:gd name="T11" fmla="*/ 3230 h 15526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630"/>
                  <a:gd name="T20" fmla="*/ 3122991 w 3122991"/>
                  <a:gd name="T21" fmla="*/ 1552630 h 15526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630">
                    <a:moveTo>
                      <a:pt x="0" y="3230"/>
                    </a:moveTo>
                    <a:lnTo>
                      <a:pt x="2876600" y="0"/>
                    </a:lnTo>
                    <a:lnTo>
                      <a:pt x="3107827" y="252248"/>
                    </a:lnTo>
                    <a:lnTo>
                      <a:pt x="3122991" y="1552630"/>
                    </a:lnTo>
                    <a:lnTo>
                      <a:pt x="0" y="1552630"/>
                    </a:lnTo>
                    <a:lnTo>
                      <a:pt x="0" y="3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1" name="任意多边形 12"/>
              <p:cNvSpPr>
                <a:spLocks noChangeArrowheads="1"/>
              </p:cNvSpPr>
              <p:nvPr/>
            </p:nvSpPr>
            <p:spPr bwMode="auto">
              <a:xfrm flipH="1">
                <a:off x="10452893" y="1705570"/>
                <a:ext cx="234950" cy="336549"/>
              </a:xfrm>
              <a:custGeom>
                <a:avLst/>
                <a:gdLst>
                  <a:gd name="T0" fmla="*/ 0 w 233692"/>
                  <a:gd name="T1" fmla="*/ 244140 h 246353"/>
                  <a:gd name="T2" fmla="*/ 217436 w 233692"/>
                  <a:gd name="T3" fmla="*/ 246353 h 246353"/>
                  <a:gd name="T4" fmla="*/ 233692 w 233692"/>
                  <a:gd name="T5" fmla="*/ 0 h 246353"/>
                  <a:gd name="T6" fmla="*/ 0 w 233692"/>
                  <a:gd name="T7" fmla="*/ 244140 h 2463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692"/>
                  <a:gd name="T13" fmla="*/ 0 h 246353"/>
                  <a:gd name="T14" fmla="*/ 233692 w 233692"/>
                  <a:gd name="T15" fmla="*/ 246353 h 2463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692" h="246353">
                    <a:moveTo>
                      <a:pt x="0" y="244140"/>
                    </a:moveTo>
                    <a:lnTo>
                      <a:pt x="217436" y="246353"/>
                    </a:lnTo>
                    <a:lnTo>
                      <a:pt x="233692" y="0"/>
                    </a:lnTo>
                    <a:lnTo>
                      <a:pt x="0" y="24414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6" name="等腰三角形 27"/>
            <p:cNvSpPr>
              <a:spLocks noChangeArrowheads="1"/>
            </p:cNvSpPr>
            <p:nvPr/>
          </p:nvSpPr>
          <p:spPr bwMode="auto">
            <a:xfrm rot="16200000">
              <a:off x="7033418" y="2536379"/>
              <a:ext cx="633413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12635" y="3898265"/>
            <a:ext cx="3594100" cy="2466340"/>
            <a:chOff x="7112794" y="3898552"/>
            <a:chExt cx="3594099" cy="2047231"/>
          </a:xfrm>
        </p:grpSpPr>
        <p:grpSp>
          <p:nvGrpSpPr>
            <p:cNvPr id="5" name="组合 4"/>
            <p:cNvGrpSpPr/>
            <p:nvPr/>
          </p:nvGrpSpPr>
          <p:grpSpPr>
            <a:xfrm>
              <a:off x="7579518" y="3898552"/>
              <a:ext cx="3127375" cy="2047231"/>
              <a:chOff x="7579518" y="3898552"/>
              <a:chExt cx="3127375" cy="2047231"/>
            </a:xfrm>
          </p:grpSpPr>
          <p:sp>
            <p:nvSpPr>
              <p:cNvPr id="25" name="矩形 6"/>
              <p:cNvSpPr>
                <a:spLocks noChangeArrowheads="1"/>
              </p:cNvSpPr>
              <p:nvPr/>
            </p:nvSpPr>
            <p:spPr bwMode="auto">
              <a:xfrm>
                <a:off x="7579518" y="3898552"/>
                <a:ext cx="3122613" cy="2047231"/>
              </a:xfrm>
              <a:custGeom>
                <a:avLst/>
                <a:gdLst>
                  <a:gd name="T0" fmla="*/ 0 w 3122991"/>
                  <a:gd name="T1" fmla="*/ 3461 h 1552861"/>
                  <a:gd name="T2" fmla="*/ 2897620 w 3122991"/>
                  <a:gd name="T3" fmla="*/ 0 h 1552861"/>
                  <a:gd name="T4" fmla="*/ 3118337 w 3122991"/>
                  <a:gd name="T5" fmla="*/ 168165 h 1552861"/>
                  <a:gd name="T6" fmla="*/ 3122991 w 3122991"/>
                  <a:gd name="T7" fmla="*/ 1552861 h 1552861"/>
                  <a:gd name="T8" fmla="*/ 0 w 3122991"/>
                  <a:gd name="T9" fmla="*/ 1552861 h 1552861"/>
                  <a:gd name="T10" fmla="*/ 0 w 3122991"/>
                  <a:gd name="T11" fmla="*/ 3461 h 155286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861"/>
                  <a:gd name="T20" fmla="*/ 3122991 w 3122991"/>
                  <a:gd name="T21" fmla="*/ 1552861 h 155286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861">
                    <a:moveTo>
                      <a:pt x="0" y="3461"/>
                    </a:moveTo>
                    <a:lnTo>
                      <a:pt x="2897620" y="0"/>
                    </a:lnTo>
                    <a:lnTo>
                      <a:pt x="3118337" y="168165"/>
                    </a:lnTo>
                    <a:cubicBezTo>
                      <a:pt x="3119888" y="629730"/>
                      <a:pt x="3121440" y="1091296"/>
                      <a:pt x="3122991" y="1552861"/>
                    </a:cubicBezTo>
                    <a:lnTo>
                      <a:pt x="0" y="1552861"/>
                    </a:lnTo>
                    <a:lnTo>
                      <a:pt x="0" y="346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2" name="任意多边形 13"/>
              <p:cNvSpPr>
                <a:spLocks noChangeArrowheads="1"/>
              </p:cNvSpPr>
              <p:nvPr/>
            </p:nvSpPr>
            <p:spPr bwMode="auto">
              <a:xfrm flipH="1">
                <a:off x="10383043" y="3901727"/>
                <a:ext cx="323850" cy="215900"/>
              </a:xfrm>
              <a:custGeom>
                <a:avLst/>
                <a:gdLst>
                  <a:gd name="T0" fmla="*/ 0 w 323754"/>
                  <a:gd name="T1" fmla="*/ 175378 h 175378"/>
                  <a:gd name="T2" fmla="*/ 323754 w 323754"/>
                  <a:gd name="T3" fmla="*/ 170334 h 175378"/>
                  <a:gd name="T4" fmla="*/ 222988 w 323754"/>
                  <a:gd name="T5" fmla="*/ 0 h 175378"/>
                  <a:gd name="T6" fmla="*/ 0 w 323754"/>
                  <a:gd name="T7" fmla="*/ 175378 h 1753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3754"/>
                  <a:gd name="T13" fmla="*/ 0 h 175378"/>
                  <a:gd name="T14" fmla="*/ 323754 w 323754"/>
                  <a:gd name="T15" fmla="*/ 175378 h 1753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3754" h="175378">
                    <a:moveTo>
                      <a:pt x="0" y="175378"/>
                    </a:moveTo>
                    <a:lnTo>
                      <a:pt x="323754" y="170334"/>
                    </a:lnTo>
                    <a:lnTo>
                      <a:pt x="222988" y="0"/>
                    </a:lnTo>
                    <a:lnTo>
                      <a:pt x="0" y="175378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8" name="等腰三角形 29"/>
            <p:cNvSpPr>
              <a:spLocks noChangeArrowheads="1"/>
            </p:cNvSpPr>
            <p:nvPr/>
          </p:nvSpPr>
          <p:spPr bwMode="auto">
            <a:xfrm rot="16200000">
              <a:off x="7029450" y="4690679"/>
              <a:ext cx="631825" cy="4651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0" y="666517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6533084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1" y="174415"/>
            <a:ext cx="2848610" cy="41275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2100" dirty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用户体验及其改进建议</a:t>
            </a:r>
            <a:endParaRPr lang="zh-CN" altLang="en-US" sz="2100" dirty="0">
              <a:solidFill>
                <a:schemeClr val="bg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6" name="Picture 57"/>
          <p:cNvPicPr>
            <a:picLocks noChangeAspect="1" noChangeArrowheads="1"/>
          </p:cNvPicPr>
          <p:nvPr/>
        </p:nvPicPr>
        <p:blipFill>
          <a:blip r:embed="rId1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1259321" y="3601041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7"/>
          <p:cNvPicPr>
            <a:picLocks noChangeAspect="1" noChangeArrowheads="1"/>
          </p:cNvPicPr>
          <p:nvPr/>
        </p:nvPicPr>
        <p:blipFill>
          <a:blip r:embed="rId1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4813540" y="3601906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14"/>
          <p:cNvSpPr>
            <a:spLocks noChangeArrowheads="1"/>
          </p:cNvSpPr>
          <p:nvPr/>
        </p:nvSpPr>
        <p:spPr bwMode="auto">
          <a:xfrm>
            <a:off x="1433515" y="2269135"/>
            <a:ext cx="2705100" cy="10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界面设计不错，但希望提醒功能可以由用户自己设定提醒时间。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15"/>
          <p:cNvSpPr>
            <a:spLocks noChangeArrowheads="1"/>
          </p:cNvSpPr>
          <p:nvPr/>
        </p:nvSpPr>
        <p:spPr bwMode="auto">
          <a:xfrm>
            <a:off x="1433515" y="4428779"/>
            <a:ext cx="27051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在功能实现上做的较为全面，但在添加作业功能中，选择截止时间时卡顿情况的产生</a:t>
            </a: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，希望可以优化一下。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16"/>
          <p:cNvSpPr>
            <a:spLocks noChangeArrowheads="1"/>
          </p:cNvSpPr>
          <p:nvPr/>
        </p:nvSpPr>
        <p:spPr bwMode="auto">
          <a:xfrm>
            <a:off x="7811295" y="2269135"/>
            <a:ext cx="2705100" cy="101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背景颜色和文字颜色搭配不得当，导致有些字难以分辨清楚。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17"/>
          <p:cNvSpPr>
            <a:spLocks noChangeArrowheads="1"/>
          </p:cNvSpPr>
          <p:nvPr/>
        </p:nvSpPr>
        <p:spPr bwMode="auto">
          <a:xfrm>
            <a:off x="7811295" y="4428779"/>
            <a:ext cx="27051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在课程添加过程中，课程时间冲突时依旧可以添加多门课程，导致出现多个课程相互重叠的现象。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直接连接符 18"/>
          <p:cNvSpPr>
            <a:spLocks noChangeShapeType="1"/>
          </p:cNvSpPr>
          <p:nvPr/>
        </p:nvSpPr>
        <p:spPr bwMode="auto">
          <a:xfrm>
            <a:off x="1543050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38" name="直接连接符 19"/>
          <p:cNvSpPr>
            <a:spLocks noChangeShapeType="1"/>
          </p:cNvSpPr>
          <p:nvPr/>
        </p:nvSpPr>
        <p:spPr bwMode="auto">
          <a:xfrm>
            <a:off x="7924007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39" name="直接连接符 20"/>
          <p:cNvSpPr>
            <a:spLocks noChangeShapeType="1"/>
          </p:cNvSpPr>
          <p:nvPr/>
        </p:nvSpPr>
        <p:spPr bwMode="auto">
          <a:xfrm>
            <a:off x="1543050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40" name="直接连接符 21"/>
          <p:cNvSpPr>
            <a:spLocks noChangeShapeType="1"/>
          </p:cNvSpPr>
          <p:nvPr/>
        </p:nvSpPr>
        <p:spPr bwMode="auto">
          <a:xfrm>
            <a:off x="7906543" y="4397027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42" name="文本框 23"/>
          <p:cNvSpPr>
            <a:spLocks noChangeArrowheads="1"/>
          </p:cNvSpPr>
          <p:nvPr/>
        </p:nvSpPr>
        <p:spPr bwMode="auto">
          <a:xfrm>
            <a:off x="2006603" y="4038252"/>
            <a:ext cx="2016125" cy="3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49" name="文本框 30"/>
          <p:cNvSpPr>
            <a:spLocks noChangeArrowheads="1"/>
          </p:cNvSpPr>
          <p:nvPr/>
        </p:nvSpPr>
        <p:spPr bwMode="auto">
          <a:xfrm>
            <a:off x="4724374" y="2351898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01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sp>
        <p:nvSpPr>
          <p:cNvPr id="50" name="文本框 31"/>
          <p:cNvSpPr>
            <a:spLocks noChangeArrowheads="1"/>
          </p:cNvSpPr>
          <p:nvPr/>
        </p:nvSpPr>
        <p:spPr bwMode="auto">
          <a:xfrm>
            <a:off x="6364410" y="2340786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02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sp>
        <p:nvSpPr>
          <p:cNvPr id="51" name="文本框 32"/>
          <p:cNvSpPr>
            <a:spLocks noChangeArrowheads="1"/>
          </p:cNvSpPr>
          <p:nvPr/>
        </p:nvSpPr>
        <p:spPr bwMode="auto">
          <a:xfrm>
            <a:off x="4724693" y="4771892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03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sp>
        <p:nvSpPr>
          <p:cNvPr id="52" name="文本框 33"/>
          <p:cNvSpPr>
            <a:spLocks noChangeArrowheads="1"/>
          </p:cNvSpPr>
          <p:nvPr/>
        </p:nvSpPr>
        <p:spPr bwMode="auto">
          <a:xfrm>
            <a:off x="6252650" y="4773797"/>
            <a:ext cx="86995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04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31943" y="1867498"/>
            <a:ext cx="2339570" cy="368300"/>
            <a:chOff x="7931943" y="1867496"/>
            <a:chExt cx="2339569" cy="368300"/>
          </a:xfrm>
        </p:grpSpPr>
        <p:sp>
          <p:nvSpPr>
            <p:cNvPr id="44" name="文本框 25"/>
            <p:cNvSpPr>
              <a:spLocks noChangeArrowheads="1"/>
            </p:cNvSpPr>
            <p:nvPr/>
          </p:nvSpPr>
          <p:spPr bwMode="auto">
            <a:xfrm>
              <a:off x="8253801" y="1867496"/>
              <a:ext cx="2017711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pic>
          <p:nvPicPr>
            <p:cNvPr id="53" name="图片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943" y="1920676"/>
              <a:ext cx="263525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565277" y="1857178"/>
            <a:ext cx="2282826" cy="368300"/>
            <a:chOff x="1565275" y="1857175"/>
            <a:chExt cx="2282826" cy="368300"/>
          </a:xfrm>
        </p:grpSpPr>
        <p:sp>
          <p:nvSpPr>
            <p:cNvPr id="41" name="文本框 22"/>
            <p:cNvSpPr>
              <a:spLocks noChangeArrowheads="1"/>
            </p:cNvSpPr>
            <p:nvPr/>
          </p:nvSpPr>
          <p:spPr bwMode="auto">
            <a:xfrm>
              <a:off x="1831976" y="1857175"/>
              <a:ext cx="2016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pic>
          <p:nvPicPr>
            <p:cNvPr id="54" name="图片 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75" y="1977033"/>
              <a:ext cx="1936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7924008" y="4038250"/>
            <a:ext cx="2385219" cy="368300"/>
            <a:chOff x="7924006" y="4038252"/>
            <a:chExt cx="2385219" cy="368300"/>
          </a:xfrm>
        </p:grpSpPr>
        <p:sp>
          <p:nvSpPr>
            <p:cNvPr id="43" name="文本框 24"/>
            <p:cNvSpPr>
              <a:spLocks noChangeArrowheads="1"/>
            </p:cNvSpPr>
            <p:nvPr/>
          </p:nvSpPr>
          <p:spPr bwMode="auto">
            <a:xfrm>
              <a:off x="8291513" y="4038252"/>
              <a:ext cx="201771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pic>
          <p:nvPicPr>
            <p:cNvPr id="55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4006" y="4038252"/>
              <a:ext cx="295275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1530349" y="4038250"/>
            <a:ext cx="2319338" cy="368300"/>
            <a:chOff x="1530350" y="4038252"/>
            <a:chExt cx="2319338" cy="368300"/>
          </a:xfrm>
        </p:grpSpPr>
        <p:pic>
          <p:nvPicPr>
            <p:cNvPr id="56" name="图片 3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0350" y="4117627"/>
              <a:ext cx="2159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文本框 24"/>
            <p:cNvSpPr>
              <a:spLocks noChangeArrowheads="1"/>
            </p:cNvSpPr>
            <p:nvPr/>
          </p:nvSpPr>
          <p:spPr bwMode="auto">
            <a:xfrm>
              <a:off x="1831976" y="4038252"/>
              <a:ext cx="201771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slow" advTm="79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9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9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59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59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9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9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59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59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59"/>
                            </p:stCondLst>
                            <p:childTnLst>
                              <p:par>
                                <p:cTn id="9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59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59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animBg="1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 animBg="1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2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0" y="655087"/>
            <a:ext cx="12196763" cy="60028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83005" y="1703705"/>
            <a:ext cx="3620770" cy="3214370"/>
            <a:chOff x="1182688" y="1703982"/>
            <a:chExt cx="3621087" cy="2043045"/>
          </a:xfrm>
        </p:grpSpPr>
        <p:grpSp>
          <p:nvGrpSpPr>
            <p:cNvPr id="2" name="组合 1"/>
            <p:cNvGrpSpPr/>
            <p:nvPr/>
          </p:nvGrpSpPr>
          <p:grpSpPr>
            <a:xfrm>
              <a:off x="1182688" y="1703982"/>
              <a:ext cx="3133725" cy="2043045"/>
              <a:chOff x="1182688" y="1703982"/>
              <a:chExt cx="3133725" cy="2043045"/>
            </a:xfrm>
          </p:grpSpPr>
          <p:sp>
            <p:nvSpPr>
              <p:cNvPr id="19" name="矩形 7"/>
              <p:cNvSpPr>
                <a:spLocks noChangeArrowheads="1"/>
              </p:cNvSpPr>
              <p:nvPr/>
            </p:nvSpPr>
            <p:spPr bwMode="auto">
              <a:xfrm>
                <a:off x="1193800" y="1703983"/>
                <a:ext cx="3122613" cy="2043044"/>
              </a:xfrm>
              <a:custGeom>
                <a:avLst/>
                <a:gdLst>
                  <a:gd name="T0" fmla="*/ 3858 w 3122991"/>
                  <a:gd name="T1" fmla="*/ 236778 h 1549400"/>
                  <a:gd name="T2" fmla="*/ 327949 w 3122991"/>
                  <a:gd name="T3" fmla="*/ 5284 h 1549400"/>
                  <a:gd name="T4" fmla="*/ 3122991 w 3122991"/>
                  <a:gd name="T5" fmla="*/ 0 h 1549400"/>
                  <a:gd name="T6" fmla="*/ 3122991 w 3122991"/>
                  <a:gd name="T7" fmla="*/ 1549400 h 1549400"/>
                  <a:gd name="T8" fmla="*/ 0 w 3122991"/>
                  <a:gd name="T9" fmla="*/ 1549400 h 1549400"/>
                  <a:gd name="T10" fmla="*/ 3858 w 3122991"/>
                  <a:gd name="T11" fmla="*/ 236778 h 15494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49400"/>
                  <a:gd name="T20" fmla="*/ 3122991 w 3122991"/>
                  <a:gd name="T21" fmla="*/ 1549400 h 15494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49400">
                    <a:moveTo>
                      <a:pt x="3858" y="236778"/>
                    </a:moveTo>
                    <a:lnTo>
                      <a:pt x="327949" y="5284"/>
                    </a:lnTo>
                    <a:lnTo>
                      <a:pt x="3122991" y="0"/>
                    </a:lnTo>
                    <a:lnTo>
                      <a:pt x="3122991" y="1549400"/>
                    </a:lnTo>
                    <a:lnTo>
                      <a:pt x="0" y="1549400"/>
                    </a:lnTo>
                    <a:lnTo>
                      <a:pt x="3858" y="2367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29" name="任意多边形 10"/>
              <p:cNvSpPr>
                <a:spLocks noChangeArrowheads="1"/>
              </p:cNvSpPr>
              <p:nvPr/>
            </p:nvSpPr>
            <p:spPr bwMode="auto">
              <a:xfrm>
                <a:off x="1182688" y="1703982"/>
                <a:ext cx="360362" cy="338137"/>
              </a:xfrm>
              <a:custGeom>
                <a:avLst/>
                <a:gdLst>
                  <a:gd name="T0" fmla="*/ 0 w 344438"/>
                  <a:gd name="T1" fmla="*/ 229626 h 229626"/>
                  <a:gd name="T2" fmla="*/ 344438 w 344438"/>
                  <a:gd name="T3" fmla="*/ 217324 h 229626"/>
                  <a:gd name="T4" fmla="*/ 328036 w 344438"/>
                  <a:gd name="T5" fmla="*/ 0 h 229626"/>
                  <a:gd name="T6" fmla="*/ 0 w 344438"/>
                  <a:gd name="T7" fmla="*/ 229626 h 22962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4438"/>
                  <a:gd name="T13" fmla="*/ 0 h 229626"/>
                  <a:gd name="T14" fmla="*/ 344438 w 344438"/>
                  <a:gd name="T15" fmla="*/ 229626 h 22962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4438" h="229626">
                    <a:moveTo>
                      <a:pt x="0" y="229626"/>
                    </a:moveTo>
                    <a:lnTo>
                      <a:pt x="344438" y="217324"/>
                    </a:lnTo>
                    <a:lnTo>
                      <a:pt x="328036" y="0"/>
                    </a:lnTo>
                    <a:lnTo>
                      <a:pt x="0" y="229626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5" name="等腰三角形 26"/>
            <p:cNvSpPr>
              <a:spLocks noChangeArrowheads="1"/>
            </p:cNvSpPr>
            <p:nvPr/>
          </p:nvSpPr>
          <p:spPr bwMode="auto">
            <a:xfrm rot="5400000">
              <a:off x="4228306" y="2519711"/>
              <a:ext cx="663575" cy="487362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117715" y="1700530"/>
            <a:ext cx="3584575" cy="3217545"/>
            <a:chOff x="7117556" y="1700808"/>
            <a:chExt cx="3584575" cy="2047231"/>
          </a:xfrm>
        </p:grpSpPr>
        <p:grpSp>
          <p:nvGrpSpPr>
            <p:cNvPr id="4" name="组合 3"/>
            <p:cNvGrpSpPr/>
            <p:nvPr/>
          </p:nvGrpSpPr>
          <p:grpSpPr>
            <a:xfrm>
              <a:off x="7579518" y="1700808"/>
              <a:ext cx="3122613" cy="2047231"/>
              <a:chOff x="7579518" y="1700808"/>
              <a:chExt cx="3122613" cy="2047231"/>
            </a:xfrm>
          </p:grpSpPr>
          <p:sp>
            <p:nvSpPr>
              <p:cNvPr id="21" name="矩形 5"/>
              <p:cNvSpPr>
                <a:spLocks noChangeArrowheads="1"/>
              </p:cNvSpPr>
              <p:nvPr/>
            </p:nvSpPr>
            <p:spPr bwMode="auto">
              <a:xfrm>
                <a:off x="7579518" y="1700808"/>
                <a:ext cx="3122613" cy="2047231"/>
              </a:xfrm>
              <a:custGeom>
                <a:avLst/>
                <a:gdLst>
                  <a:gd name="T0" fmla="*/ 0 w 3122991"/>
                  <a:gd name="T1" fmla="*/ 3230 h 1552630"/>
                  <a:gd name="T2" fmla="*/ 2876600 w 3122991"/>
                  <a:gd name="T3" fmla="*/ 0 h 1552630"/>
                  <a:gd name="T4" fmla="*/ 3107827 w 3122991"/>
                  <a:gd name="T5" fmla="*/ 252248 h 1552630"/>
                  <a:gd name="T6" fmla="*/ 3122991 w 3122991"/>
                  <a:gd name="T7" fmla="*/ 1552630 h 1552630"/>
                  <a:gd name="T8" fmla="*/ 0 w 3122991"/>
                  <a:gd name="T9" fmla="*/ 1552630 h 1552630"/>
                  <a:gd name="T10" fmla="*/ 0 w 3122991"/>
                  <a:gd name="T11" fmla="*/ 3230 h 15526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22991"/>
                  <a:gd name="T19" fmla="*/ 0 h 1552630"/>
                  <a:gd name="T20" fmla="*/ 3122991 w 3122991"/>
                  <a:gd name="T21" fmla="*/ 1552630 h 15526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22991" h="1552630">
                    <a:moveTo>
                      <a:pt x="0" y="3230"/>
                    </a:moveTo>
                    <a:lnTo>
                      <a:pt x="2876600" y="0"/>
                    </a:lnTo>
                    <a:lnTo>
                      <a:pt x="3107827" y="252248"/>
                    </a:lnTo>
                    <a:lnTo>
                      <a:pt x="3122991" y="1552630"/>
                    </a:lnTo>
                    <a:lnTo>
                      <a:pt x="0" y="1552630"/>
                    </a:lnTo>
                    <a:lnTo>
                      <a:pt x="0" y="323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31" name="任意多边形 12"/>
              <p:cNvSpPr>
                <a:spLocks noChangeArrowheads="1"/>
              </p:cNvSpPr>
              <p:nvPr/>
            </p:nvSpPr>
            <p:spPr bwMode="auto">
              <a:xfrm flipH="1">
                <a:off x="10452893" y="1705570"/>
                <a:ext cx="234950" cy="336549"/>
              </a:xfrm>
              <a:custGeom>
                <a:avLst/>
                <a:gdLst>
                  <a:gd name="T0" fmla="*/ 0 w 233692"/>
                  <a:gd name="T1" fmla="*/ 244140 h 246353"/>
                  <a:gd name="T2" fmla="*/ 217436 w 233692"/>
                  <a:gd name="T3" fmla="*/ 246353 h 246353"/>
                  <a:gd name="T4" fmla="*/ 233692 w 233692"/>
                  <a:gd name="T5" fmla="*/ 0 h 246353"/>
                  <a:gd name="T6" fmla="*/ 0 w 233692"/>
                  <a:gd name="T7" fmla="*/ 244140 h 24635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692"/>
                  <a:gd name="T13" fmla="*/ 0 h 246353"/>
                  <a:gd name="T14" fmla="*/ 233692 w 233692"/>
                  <a:gd name="T15" fmla="*/ 246353 h 24635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692" h="246353">
                    <a:moveTo>
                      <a:pt x="0" y="244140"/>
                    </a:moveTo>
                    <a:lnTo>
                      <a:pt x="217436" y="246353"/>
                    </a:lnTo>
                    <a:lnTo>
                      <a:pt x="233692" y="0"/>
                    </a:lnTo>
                    <a:lnTo>
                      <a:pt x="0" y="24414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46" name="等腰三角形 27"/>
            <p:cNvSpPr>
              <a:spLocks noChangeArrowheads="1"/>
            </p:cNvSpPr>
            <p:nvPr/>
          </p:nvSpPr>
          <p:spPr bwMode="auto">
            <a:xfrm rot="16200000">
              <a:off x="7033418" y="2536379"/>
              <a:ext cx="633413" cy="465137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0" y="666517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0" y="6533084"/>
            <a:ext cx="12196763" cy="21602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 smtClean="0">
              <a:solidFill>
                <a:srgbClr val="C4261D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671" y="174415"/>
            <a:ext cx="2848610" cy="41275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2100" dirty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用户体验及其改进建议</a:t>
            </a:r>
            <a:endParaRPr lang="zh-CN" altLang="en-US" sz="2100" dirty="0">
              <a:solidFill>
                <a:schemeClr val="bg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pic>
        <p:nvPicPr>
          <p:cNvPr id="26" name="Picture 57"/>
          <p:cNvPicPr>
            <a:picLocks noChangeAspect="1" noChangeArrowheads="1"/>
          </p:cNvPicPr>
          <p:nvPr/>
        </p:nvPicPr>
        <p:blipFill>
          <a:blip r:embed="rId1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5400000">
            <a:off x="1259321" y="3601041"/>
            <a:ext cx="5822204" cy="29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7"/>
          <p:cNvPicPr>
            <a:picLocks noChangeAspect="1" noChangeArrowheads="1"/>
          </p:cNvPicPr>
          <p:nvPr/>
        </p:nvPicPr>
        <p:blipFill>
          <a:blip r:embed="rId1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9" r="-420"/>
          <a:stretch>
            <a:fillRect/>
          </a:stretch>
        </p:blipFill>
        <p:spPr bwMode="auto">
          <a:xfrm rot="16200000" flipH="1">
            <a:off x="4813540" y="3601906"/>
            <a:ext cx="5822201" cy="29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14"/>
          <p:cNvSpPr>
            <a:spLocks noChangeArrowheads="1"/>
          </p:cNvSpPr>
          <p:nvPr/>
        </p:nvSpPr>
        <p:spPr bwMode="auto">
          <a:xfrm>
            <a:off x="1401765" y="2710460"/>
            <a:ext cx="27051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开启功能提醒后，会出现</a:t>
            </a: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没有锁屏提醒，只有通知栏提醒的情况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16"/>
          <p:cNvSpPr>
            <a:spLocks noChangeArrowheads="1"/>
          </p:cNvSpPr>
          <p:nvPr/>
        </p:nvSpPr>
        <p:spPr bwMode="auto">
          <a:xfrm>
            <a:off x="7811295" y="2269135"/>
            <a:ext cx="2705100" cy="224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pPr algn="just">
              <a:buClr>
                <a:srgbClr val="F2F2F2"/>
              </a:buClr>
            </a:pP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自动导入功能很好用，省去了手动添加的过程，但希望步骤可以进一步</a:t>
            </a:r>
            <a:r>
              <a:rPr lang="zh-CN" altLang="en-US" sz="20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简便，如只需要输入学生所在学校和学号就能自动导入课程了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直接连接符 18"/>
          <p:cNvSpPr>
            <a:spLocks noChangeShapeType="1"/>
          </p:cNvSpPr>
          <p:nvPr/>
        </p:nvSpPr>
        <p:spPr bwMode="auto">
          <a:xfrm>
            <a:off x="1543050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38" name="直接连接符 19"/>
          <p:cNvSpPr>
            <a:spLocks noChangeShapeType="1"/>
          </p:cNvSpPr>
          <p:nvPr/>
        </p:nvSpPr>
        <p:spPr bwMode="auto">
          <a:xfrm>
            <a:off x="7924007" y="2237383"/>
            <a:ext cx="2508250" cy="0"/>
          </a:xfrm>
          <a:prstGeom prst="line">
            <a:avLst/>
          </a:prstGeom>
          <a:noFill/>
          <a:ln w="6350" cap="flat" cmpd="sng">
            <a:solidFill>
              <a:srgbClr val="F8F8F8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4" rIns="91428" bIns="45714"/>
          <a:lstStyle/>
          <a:p>
            <a:endParaRPr lang="zh-CN" altLang="en-US"/>
          </a:p>
        </p:txBody>
      </p:sp>
      <p:sp>
        <p:nvSpPr>
          <p:cNvPr id="49" name="文本框 30"/>
          <p:cNvSpPr>
            <a:spLocks noChangeArrowheads="1"/>
          </p:cNvSpPr>
          <p:nvPr/>
        </p:nvSpPr>
        <p:spPr bwMode="auto">
          <a:xfrm>
            <a:off x="4803749" y="2986898"/>
            <a:ext cx="86995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05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sp>
        <p:nvSpPr>
          <p:cNvPr id="50" name="文本框 31"/>
          <p:cNvSpPr>
            <a:spLocks noChangeArrowheads="1"/>
          </p:cNvSpPr>
          <p:nvPr/>
        </p:nvSpPr>
        <p:spPr bwMode="auto">
          <a:xfrm>
            <a:off x="6247570" y="2987216"/>
            <a:ext cx="86995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4" rIns="91428" bIns="45714">
            <a:spAutoFit/>
          </a:bodyPr>
          <a:lstStyle/>
          <a:p>
            <a:r>
              <a:rPr lang="en-US" sz="4400" dirty="0">
                <a:solidFill>
                  <a:srgbClr val="595959"/>
                </a:solidFill>
                <a:latin typeface="+mn-ea"/>
                <a:ea typeface="+mn-ea"/>
                <a:sym typeface="Segoe UI Light" panose="020B0502040204020203" pitchFamily="2" charset="0"/>
              </a:rPr>
              <a:t>06</a:t>
            </a:r>
            <a:endParaRPr lang="zh-CN" altLang="en-US" sz="4400" dirty="0">
              <a:solidFill>
                <a:srgbClr val="595959"/>
              </a:solidFill>
              <a:latin typeface="+mn-ea"/>
              <a:ea typeface="+mn-ea"/>
              <a:sym typeface="Segoe UI Light" panose="020B0502040204020203" pitchFamily="2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31943" y="1867498"/>
            <a:ext cx="2339570" cy="368300"/>
            <a:chOff x="7931943" y="1867496"/>
            <a:chExt cx="2339569" cy="368300"/>
          </a:xfrm>
        </p:grpSpPr>
        <p:sp>
          <p:nvSpPr>
            <p:cNvPr id="44" name="文本框 25"/>
            <p:cNvSpPr>
              <a:spLocks noChangeArrowheads="1"/>
            </p:cNvSpPr>
            <p:nvPr/>
          </p:nvSpPr>
          <p:spPr bwMode="auto">
            <a:xfrm>
              <a:off x="8253801" y="1867496"/>
              <a:ext cx="2017711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pic>
          <p:nvPicPr>
            <p:cNvPr id="53" name="图片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943" y="1920676"/>
              <a:ext cx="263525" cy="26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565277" y="1857178"/>
            <a:ext cx="2282826" cy="368300"/>
            <a:chOff x="1565275" y="1857175"/>
            <a:chExt cx="2282826" cy="368300"/>
          </a:xfrm>
        </p:grpSpPr>
        <p:sp>
          <p:nvSpPr>
            <p:cNvPr id="41" name="文本框 22"/>
            <p:cNvSpPr>
              <a:spLocks noChangeArrowheads="1"/>
            </p:cNvSpPr>
            <p:nvPr/>
          </p:nvSpPr>
          <p:spPr bwMode="auto">
            <a:xfrm>
              <a:off x="1831976" y="1857175"/>
              <a:ext cx="20161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b="1" dirty="0">
                <a:solidFill>
                  <a:srgbClr val="F8F8F8"/>
                </a:solidFill>
                <a:latin typeface="+mn-ea"/>
                <a:ea typeface="+mn-ea"/>
              </a:endParaRPr>
            </a:p>
          </p:txBody>
        </p:sp>
        <p:pic>
          <p:nvPicPr>
            <p:cNvPr id="54" name="图片 3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5275" y="1977033"/>
              <a:ext cx="193675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79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 tmFilter="0,0; .5, 1; 1, 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59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9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59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59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59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59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9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27" grpId="0" bldLvl="0" animBg="1"/>
      <p:bldP spid="33" grpId="0"/>
      <p:bldP spid="35" grpId="0"/>
      <p:bldP spid="37" grpId="0" bldLvl="0" animBg="1"/>
      <p:bldP spid="38" grpId="0" bldLvl="0" animBg="1"/>
      <p:bldP spid="49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010149" y="2399272"/>
            <a:ext cx="6421190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9" y="2399272"/>
            <a:ext cx="5400600" cy="64389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测试分析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4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6"/>
          <p:cNvSpPr/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5" name="Freeform 6"/>
          <p:cNvSpPr/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grpSp>
        <p:nvGrpSpPr>
          <p:cNvPr id="36" name="组合 35"/>
          <p:cNvGrpSpPr>
            <a:grpSpLocks noChangeAspect="1"/>
          </p:cNvGrpSpPr>
          <p:nvPr/>
        </p:nvGrpSpPr>
        <p:grpSpPr>
          <a:xfrm>
            <a:off x="1280874" y="2307031"/>
            <a:ext cx="2095406" cy="2124000"/>
            <a:chOff x="10019977" y="-551766"/>
            <a:chExt cx="2093913" cy="2122488"/>
          </a:xfrm>
          <a:solidFill>
            <a:schemeClr val="tx1"/>
          </a:solidFill>
        </p:grpSpPr>
        <p:sp>
          <p:nvSpPr>
            <p:cNvPr id="37" name="Freeform 6"/>
            <p:cNvSpPr>
              <a:spLocks noEditPoints="1"/>
            </p:cNvSpPr>
            <p:nvPr/>
          </p:nvSpPr>
          <p:spPr bwMode="auto">
            <a:xfrm>
              <a:off x="10019977" y="-551766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38" name="Freeform 6"/>
            <p:cNvSpPr>
              <a:spLocks noEditPoints="1"/>
            </p:cNvSpPr>
            <p:nvPr/>
          </p:nvSpPr>
          <p:spPr bwMode="auto">
            <a:xfrm>
              <a:off x="10357957" y="-215900"/>
              <a:ext cx="1417952" cy="1401540"/>
            </a:xfrm>
            <a:custGeom>
              <a:avLst/>
              <a:gdLst>
                <a:gd name="T0" fmla="*/ 675 w 1848"/>
                <a:gd name="T1" fmla="*/ 126 h 1848"/>
                <a:gd name="T2" fmla="*/ 286 w 1848"/>
                <a:gd name="T3" fmla="*/ 287 h 1848"/>
                <a:gd name="T4" fmla="*/ 126 w 1848"/>
                <a:gd name="T5" fmla="*/ 675 h 1848"/>
                <a:gd name="T6" fmla="*/ 286 w 1848"/>
                <a:gd name="T7" fmla="*/ 1064 h 1848"/>
                <a:gd name="T8" fmla="*/ 675 w 1848"/>
                <a:gd name="T9" fmla="*/ 1225 h 1848"/>
                <a:gd name="T10" fmla="*/ 1063 w 1848"/>
                <a:gd name="T11" fmla="*/ 1064 h 1848"/>
                <a:gd name="T12" fmla="*/ 1063 w 1848"/>
                <a:gd name="T13" fmla="*/ 287 h 1848"/>
                <a:gd name="T14" fmla="*/ 675 w 1848"/>
                <a:gd name="T15" fmla="*/ 126 h 1848"/>
                <a:gd name="T16" fmla="*/ 675 w 1848"/>
                <a:gd name="T17" fmla="*/ 1350 h 1848"/>
                <a:gd name="T18" fmla="*/ 198 w 1848"/>
                <a:gd name="T19" fmla="*/ 1153 h 1848"/>
                <a:gd name="T20" fmla="*/ 0 w 1848"/>
                <a:gd name="T21" fmla="*/ 675 h 1848"/>
                <a:gd name="T22" fmla="*/ 198 w 1848"/>
                <a:gd name="T23" fmla="*/ 198 h 1848"/>
                <a:gd name="T24" fmla="*/ 675 w 1848"/>
                <a:gd name="T25" fmla="*/ 0 h 1848"/>
                <a:gd name="T26" fmla="*/ 1152 w 1848"/>
                <a:gd name="T27" fmla="*/ 198 h 1848"/>
                <a:gd name="T28" fmla="*/ 1152 w 1848"/>
                <a:gd name="T29" fmla="*/ 1153 h 1848"/>
                <a:gd name="T30" fmla="*/ 675 w 1848"/>
                <a:gd name="T31" fmla="*/ 1350 h 1848"/>
                <a:gd name="T32" fmla="*/ 1261 w 1848"/>
                <a:gd name="T33" fmla="*/ 1068 h 1848"/>
                <a:gd name="T34" fmla="*/ 1261 w 1848"/>
                <a:gd name="T35" fmla="*/ 1153 h 1848"/>
                <a:gd name="T36" fmla="*/ 1153 w 1848"/>
                <a:gd name="T37" fmla="*/ 1261 h 1848"/>
                <a:gd name="T38" fmla="*/ 1067 w 1848"/>
                <a:gd name="T39" fmla="*/ 1261 h 1848"/>
                <a:gd name="T40" fmla="*/ 1063 w 1848"/>
                <a:gd name="T41" fmla="*/ 1257 h 1848"/>
                <a:gd name="T42" fmla="*/ 1063 w 1848"/>
                <a:gd name="T43" fmla="*/ 1172 h 1848"/>
                <a:gd name="T44" fmla="*/ 1171 w 1848"/>
                <a:gd name="T45" fmla="*/ 1064 h 1848"/>
                <a:gd name="T46" fmla="*/ 1257 w 1848"/>
                <a:gd name="T47" fmla="*/ 1064 h 1848"/>
                <a:gd name="T48" fmla="*/ 1261 w 1848"/>
                <a:gd name="T49" fmla="*/ 1068 h 1848"/>
                <a:gd name="T50" fmla="*/ 1401 w 1848"/>
                <a:gd name="T51" fmla="*/ 1250 h 1848"/>
                <a:gd name="T52" fmla="*/ 1401 w 1848"/>
                <a:gd name="T53" fmla="*/ 1401 h 1848"/>
                <a:gd name="T54" fmla="*/ 1250 w 1848"/>
                <a:gd name="T55" fmla="*/ 1401 h 1848"/>
                <a:gd name="T56" fmla="*/ 1250 w 1848"/>
                <a:gd name="T57" fmla="*/ 1250 h 1848"/>
                <a:gd name="T58" fmla="*/ 1401 w 1848"/>
                <a:gd name="T59" fmla="*/ 1250 h 1848"/>
                <a:gd name="T60" fmla="*/ 1827 w 1848"/>
                <a:gd name="T61" fmla="*/ 1655 h 1848"/>
                <a:gd name="T62" fmla="*/ 1823 w 1848"/>
                <a:gd name="T63" fmla="*/ 1736 h 1848"/>
                <a:gd name="T64" fmla="*/ 1736 w 1848"/>
                <a:gd name="T65" fmla="*/ 1823 h 1848"/>
                <a:gd name="T66" fmla="*/ 1654 w 1848"/>
                <a:gd name="T67" fmla="*/ 1827 h 1848"/>
                <a:gd name="T68" fmla="*/ 1396 w 1848"/>
                <a:gd name="T69" fmla="*/ 1569 h 1848"/>
                <a:gd name="T70" fmla="*/ 1400 w 1848"/>
                <a:gd name="T71" fmla="*/ 1487 h 1848"/>
                <a:gd name="T72" fmla="*/ 1487 w 1848"/>
                <a:gd name="T73" fmla="*/ 1400 h 1848"/>
                <a:gd name="T74" fmla="*/ 1568 w 1848"/>
                <a:gd name="T75" fmla="*/ 1396 h 1848"/>
                <a:gd name="T76" fmla="*/ 1827 w 1848"/>
                <a:gd name="T77" fmla="*/ 1655 h 1848"/>
                <a:gd name="T78" fmla="*/ 675 w 1848"/>
                <a:gd name="T79" fmla="*/ 270 h 1848"/>
                <a:gd name="T80" fmla="*/ 389 w 1848"/>
                <a:gd name="T81" fmla="*/ 389 h 1848"/>
                <a:gd name="T82" fmla="*/ 270 w 1848"/>
                <a:gd name="T83" fmla="*/ 675 h 1848"/>
                <a:gd name="T84" fmla="*/ 389 w 1848"/>
                <a:gd name="T85" fmla="*/ 962 h 1848"/>
                <a:gd name="T86" fmla="*/ 675 w 1848"/>
                <a:gd name="T87" fmla="*/ 1080 h 1848"/>
                <a:gd name="T88" fmla="*/ 961 w 1848"/>
                <a:gd name="T89" fmla="*/ 962 h 1848"/>
                <a:gd name="T90" fmla="*/ 961 w 1848"/>
                <a:gd name="T91" fmla="*/ 389 h 1848"/>
                <a:gd name="T92" fmla="*/ 675 w 1848"/>
                <a:gd name="T93" fmla="*/ 270 h 1848"/>
                <a:gd name="T94" fmla="*/ 675 w 1848"/>
                <a:gd name="T95" fmla="*/ 1164 h 1848"/>
                <a:gd name="T96" fmla="*/ 329 w 1848"/>
                <a:gd name="T97" fmla="*/ 1021 h 1848"/>
                <a:gd name="T98" fmla="*/ 186 w 1848"/>
                <a:gd name="T99" fmla="*/ 675 h 1848"/>
                <a:gd name="T100" fmla="*/ 329 w 1848"/>
                <a:gd name="T101" fmla="*/ 330 h 1848"/>
                <a:gd name="T102" fmla="*/ 675 w 1848"/>
                <a:gd name="T103" fmla="*/ 187 h 1848"/>
                <a:gd name="T104" fmla="*/ 1021 w 1848"/>
                <a:gd name="T105" fmla="*/ 330 h 1848"/>
                <a:gd name="T106" fmla="*/ 1021 w 1848"/>
                <a:gd name="T107" fmla="*/ 1021 h 1848"/>
                <a:gd name="T108" fmla="*/ 675 w 1848"/>
                <a:gd name="T109" fmla="*/ 1164 h 1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8" h="1848">
                  <a:moveTo>
                    <a:pt x="675" y="126"/>
                  </a:moveTo>
                  <a:cubicBezTo>
                    <a:pt x="528" y="126"/>
                    <a:pt x="390" y="183"/>
                    <a:pt x="286" y="287"/>
                  </a:cubicBezTo>
                  <a:cubicBezTo>
                    <a:pt x="183" y="391"/>
                    <a:pt x="126" y="529"/>
                    <a:pt x="126" y="675"/>
                  </a:cubicBezTo>
                  <a:cubicBezTo>
                    <a:pt x="126" y="822"/>
                    <a:pt x="183" y="960"/>
                    <a:pt x="286" y="1064"/>
                  </a:cubicBezTo>
                  <a:cubicBezTo>
                    <a:pt x="390" y="1168"/>
                    <a:pt x="528" y="1225"/>
                    <a:pt x="675" y="1225"/>
                  </a:cubicBezTo>
                  <a:cubicBezTo>
                    <a:pt x="822" y="1225"/>
                    <a:pt x="960" y="1168"/>
                    <a:pt x="1063" y="1064"/>
                  </a:cubicBezTo>
                  <a:cubicBezTo>
                    <a:pt x="1278" y="850"/>
                    <a:pt x="1278" y="501"/>
                    <a:pt x="1063" y="287"/>
                  </a:cubicBezTo>
                  <a:cubicBezTo>
                    <a:pt x="960" y="183"/>
                    <a:pt x="822" y="126"/>
                    <a:pt x="675" y="126"/>
                  </a:cubicBezTo>
                  <a:close/>
                  <a:moveTo>
                    <a:pt x="675" y="1350"/>
                  </a:moveTo>
                  <a:cubicBezTo>
                    <a:pt x="495" y="1350"/>
                    <a:pt x="325" y="1280"/>
                    <a:pt x="198" y="1153"/>
                  </a:cubicBezTo>
                  <a:cubicBezTo>
                    <a:pt x="70" y="1025"/>
                    <a:pt x="0" y="856"/>
                    <a:pt x="0" y="675"/>
                  </a:cubicBezTo>
                  <a:cubicBezTo>
                    <a:pt x="0" y="495"/>
                    <a:pt x="70" y="326"/>
                    <a:pt x="198" y="198"/>
                  </a:cubicBezTo>
                  <a:cubicBezTo>
                    <a:pt x="325" y="71"/>
                    <a:pt x="495" y="0"/>
                    <a:pt x="675" y="0"/>
                  </a:cubicBezTo>
                  <a:cubicBezTo>
                    <a:pt x="855" y="0"/>
                    <a:pt x="1025" y="71"/>
                    <a:pt x="1152" y="198"/>
                  </a:cubicBezTo>
                  <a:cubicBezTo>
                    <a:pt x="1415" y="461"/>
                    <a:pt x="1415" y="889"/>
                    <a:pt x="1152" y="1153"/>
                  </a:cubicBezTo>
                  <a:cubicBezTo>
                    <a:pt x="1025" y="1280"/>
                    <a:pt x="855" y="1350"/>
                    <a:pt x="675" y="1350"/>
                  </a:cubicBezTo>
                  <a:close/>
                  <a:moveTo>
                    <a:pt x="1261" y="1068"/>
                  </a:moveTo>
                  <a:cubicBezTo>
                    <a:pt x="1284" y="1091"/>
                    <a:pt x="1284" y="1130"/>
                    <a:pt x="1261" y="1153"/>
                  </a:cubicBezTo>
                  <a:lnTo>
                    <a:pt x="1153" y="1261"/>
                  </a:lnTo>
                  <a:cubicBezTo>
                    <a:pt x="1129" y="1285"/>
                    <a:pt x="1091" y="1285"/>
                    <a:pt x="1067" y="1261"/>
                  </a:cubicBezTo>
                  <a:lnTo>
                    <a:pt x="1063" y="1257"/>
                  </a:lnTo>
                  <a:cubicBezTo>
                    <a:pt x="1040" y="1234"/>
                    <a:pt x="1040" y="1195"/>
                    <a:pt x="1063" y="1172"/>
                  </a:cubicBezTo>
                  <a:lnTo>
                    <a:pt x="1171" y="1064"/>
                  </a:lnTo>
                  <a:cubicBezTo>
                    <a:pt x="1195" y="1040"/>
                    <a:pt x="1233" y="1040"/>
                    <a:pt x="1257" y="1064"/>
                  </a:cubicBezTo>
                  <a:lnTo>
                    <a:pt x="1261" y="1068"/>
                  </a:lnTo>
                  <a:close/>
                  <a:moveTo>
                    <a:pt x="1401" y="1250"/>
                  </a:moveTo>
                  <a:cubicBezTo>
                    <a:pt x="1442" y="1292"/>
                    <a:pt x="1442" y="1359"/>
                    <a:pt x="1401" y="1401"/>
                  </a:cubicBezTo>
                  <a:cubicBezTo>
                    <a:pt x="1359" y="1443"/>
                    <a:pt x="1291" y="1443"/>
                    <a:pt x="1250" y="1401"/>
                  </a:cubicBezTo>
                  <a:cubicBezTo>
                    <a:pt x="1208" y="1359"/>
                    <a:pt x="1208" y="1292"/>
                    <a:pt x="1250" y="1250"/>
                  </a:cubicBezTo>
                  <a:cubicBezTo>
                    <a:pt x="1291" y="1208"/>
                    <a:pt x="1359" y="1208"/>
                    <a:pt x="1401" y="1250"/>
                  </a:cubicBezTo>
                  <a:close/>
                  <a:moveTo>
                    <a:pt x="1827" y="1655"/>
                  </a:moveTo>
                  <a:cubicBezTo>
                    <a:pt x="1848" y="1676"/>
                    <a:pt x="1846" y="1713"/>
                    <a:pt x="1823" y="1736"/>
                  </a:cubicBezTo>
                  <a:lnTo>
                    <a:pt x="1736" y="1823"/>
                  </a:lnTo>
                  <a:cubicBezTo>
                    <a:pt x="1713" y="1847"/>
                    <a:pt x="1676" y="1848"/>
                    <a:pt x="1654" y="1827"/>
                  </a:cubicBezTo>
                  <a:lnTo>
                    <a:pt x="1396" y="1569"/>
                  </a:lnTo>
                  <a:cubicBezTo>
                    <a:pt x="1375" y="1547"/>
                    <a:pt x="1376" y="1511"/>
                    <a:pt x="1400" y="1487"/>
                  </a:cubicBezTo>
                  <a:lnTo>
                    <a:pt x="1487" y="1400"/>
                  </a:lnTo>
                  <a:cubicBezTo>
                    <a:pt x="1510" y="1377"/>
                    <a:pt x="1547" y="1375"/>
                    <a:pt x="1568" y="1396"/>
                  </a:cubicBezTo>
                  <a:lnTo>
                    <a:pt x="1827" y="1655"/>
                  </a:lnTo>
                  <a:close/>
                  <a:moveTo>
                    <a:pt x="675" y="270"/>
                  </a:moveTo>
                  <a:cubicBezTo>
                    <a:pt x="567" y="270"/>
                    <a:pt x="465" y="312"/>
                    <a:pt x="389" y="389"/>
                  </a:cubicBezTo>
                  <a:cubicBezTo>
                    <a:pt x="312" y="465"/>
                    <a:pt x="270" y="567"/>
                    <a:pt x="270" y="675"/>
                  </a:cubicBezTo>
                  <a:cubicBezTo>
                    <a:pt x="270" y="783"/>
                    <a:pt x="312" y="885"/>
                    <a:pt x="389" y="962"/>
                  </a:cubicBezTo>
                  <a:cubicBezTo>
                    <a:pt x="465" y="1038"/>
                    <a:pt x="567" y="1080"/>
                    <a:pt x="675" y="1080"/>
                  </a:cubicBezTo>
                  <a:cubicBezTo>
                    <a:pt x="783" y="1080"/>
                    <a:pt x="885" y="1038"/>
                    <a:pt x="961" y="962"/>
                  </a:cubicBezTo>
                  <a:cubicBezTo>
                    <a:pt x="1119" y="804"/>
                    <a:pt x="1119" y="547"/>
                    <a:pt x="961" y="389"/>
                  </a:cubicBezTo>
                  <a:cubicBezTo>
                    <a:pt x="885" y="312"/>
                    <a:pt x="783" y="270"/>
                    <a:pt x="675" y="270"/>
                  </a:cubicBezTo>
                  <a:close/>
                  <a:moveTo>
                    <a:pt x="675" y="1164"/>
                  </a:moveTo>
                  <a:cubicBezTo>
                    <a:pt x="544" y="1164"/>
                    <a:pt x="422" y="1113"/>
                    <a:pt x="329" y="1021"/>
                  </a:cubicBezTo>
                  <a:cubicBezTo>
                    <a:pt x="237" y="929"/>
                    <a:pt x="186" y="806"/>
                    <a:pt x="186" y="675"/>
                  </a:cubicBezTo>
                  <a:cubicBezTo>
                    <a:pt x="186" y="545"/>
                    <a:pt x="237" y="422"/>
                    <a:pt x="329" y="330"/>
                  </a:cubicBezTo>
                  <a:cubicBezTo>
                    <a:pt x="422" y="237"/>
                    <a:pt x="544" y="187"/>
                    <a:pt x="675" y="187"/>
                  </a:cubicBezTo>
                  <a:cubicBezTo>
                    <a:pt x="806" y="187"/>
                    <a:pt x="928" y="237"/>
                    <a:pt x="1021" y="330"/>
                  </a:cubicBezTo>
                  <a:cubicBezTo>
                    <a:pt x="1211" y="520"/>
                    <a:pt x="1211" y="830"/>
                    <a:pt x="1021" y="1021"/>
                  </a:cubicBezTo>
                  <a:cubicBezTo>
                    <a:pt x="928" y="1113"/>
                    <a:pt x="806" y="1164"/>
                    <a:pt x="675" y="1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</p:spTree>
  </p:cSld>
  <p:clrMapOvr>
    <a:masterClrMapping/>
  </p:clrMapOvr>
  <p:transition spd="slow" advTm="5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8745" y="64135"/>
            <a:ext cx="11941175" cy="6713220"/>
          </a:xfrm>
          <a:prstGeom prst="rect">
            <a:avLst/>
          </a:prstGeom>
        </p:spPr>
      </p:pic>
    </p:spTree>
  </p:cSld>
  <p:clrMapOvr>
    <a:masterClrMapping/>
  </p:clrMapOvr>
  <p:transition spd="slow" advTm="5822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87059" y="2399272"/>
            <a:ext cx="5400600" cy="64389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测试分析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88265"/>
            <a:ext cx="12091670" cy="6717030"/>
          </a:xfrm>
          <a:prstGeom prst="rect">
            <a:avLst/>
          </a:prstGeom>
        </p:spPr>
      </p:pic>
    </p:spTree>
  </p:cSld>
  <p:clrMapOvr>
    <a:masterClrMapping/>
  </p:clrMapOvr>
  <p:transition spd="slow" advTm="582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7610" y="-5715"/>
            <a:ext cx="9909175" cy="6916420"/>
          </a:xfrm>
          <a:prstGeom prst="rect">
            <a:avLst/>
          </a:prstGeom>
        </p:spPr>
      </p:pic>
    </p:spTree>
  </p:cSld>
  <p:clrMapOvr>
    <a:masterClrMapping/>
  </p:clrMapOvr>
  <p:transition spd="slow" advTm="5822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>
            <a:off x="4229101" y="658838"/>
            <a:ext cx="809626" cy="5578476"/>
          </a:xfrm>
          <a:custGeom>
            <a:avLst/>
            <a:gdLst>
              <a:gd name="T0" fmla="*/ 0 w 1049"/>
              <a:gd name="T1" fmla="*/ 0 h 7451"/>
              <a:gd name="T2" fmla="*/ 1049 w 1049"/>
              <a:gd name="T3" fmla="*/ 3726 h 7451"/>
              <a:gd name="T4" fmla="*/ 0 w 1049"/>
              <a:gd name="T5" fmla="*/ 7451 h 7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9" h="7451">
                <a:moveTo>
                  <a:pt x="0" y="0"/>
                </a:moveTo>
                <a:cubicBezTo>
                  <a:pt x="665" y="1085"/>
                  <a:pt x="1049" y="2360"/>
                  <a:pt x="1049" y="3726"/>
                </a:cubicBezTo>
                <a:cubicBezTo>
                  <a:pt x="1049" y="5091"/>
                  <a:pt x="665" y="6367"/>
                  <a:pt x="0" y="7451"/>
                </a:cubicBezTo>
              </a:path>
            </a:pathLst>
          </a:custGeom>
          <a:noFill/>
          <a:ln w="10" cap="flat">
            <a:solidFill>
              <a:srgbClr val="2E2C2C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5224497" y="2105337"/>
            <a:ext cx="4833680" cy="648259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07" name="Freeform 13"/>
            <p:cNvSpPr/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520744" y="2184908"/>
            <a:ext cx="1428750" cy="474345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2500" dirty="0">
                <a:solidFill>
                  <a:srgbClr val="F8F8F8"/>
                </a:solidFill>
                <a:latin typeface="+mn-ea"/>
                <a:ea typeface="+mn-ea"/>
              </a:rPr>
              <a:t>APP</a:t>
            </a:r>
            <a:r>
              <a:rPr lang="zh-CN" altLang="en-US" sz="2500" dirty="0">
                <a:solidFill>
                  <a:srgbClr val="F8F8F8"/>
                </a:solidFill>
                <a:latin typeface="+mn-ea"/>
                <a:ea typeface="+mn-ea"/>
              </a:rPr>
              <a:t>展示</a:t>
            </a:r>
            <a:endParaRPr lang="zh-CN" altLang="en-US" sz="25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1" name="Oval 12"/>
          <p:cNvSpPr>
            <a:spLocks noChangeArrowheads="1"/>
          </p:cNvSpPr>
          <p:nvPr/>
        </p:nvSpPr>
        <p:spPr bwMode="auto">
          <a:xfrm>
            <a:off x="4586215" y="2070433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03599" y="2128084"/>
            <a:ext cx="463550" cy="64389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1</a:t>
            </a:r>
            <a:endParaRPr lang="en-US" altLang="zh-CN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5296505" y="3124777"/>
            <a:ext cx="4833680" cy="648259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14" name="Freeform 13"/>
            <p:cNvSpPr/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5592752" y="3204348"/>
            <a:ext cx="3356610" cy="474345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2500" dirty="0">
                <a:solidFill>
                  <a:srgbClr val="F8F8F8"/>
                </a:solidFill>
                <a:latin typeface="+mn-ea"/>
                <a:ea typeface="+mn-ea"/>
              </a:rPr>
              <a:t>用户体验以及改进意见</a:t>
            </a:r>
            <a:endParaRPr lang="zh-CN" altLang="en-US" sz="25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18" name="Oval 12"/>
          <p:cNvSpPr>
            <a:spLocks noChangeArrowheads="1"/>
          </p:cNvSpPr>
          <p:nvPr/>
        </p:nvSpPr>
        <p:spPr bwMode="auto">
          <a:xfrm>
            <a:off x="4658224" y="3089873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4775607" y="3147524"/>
            <a:ext cx="463550" cy="64389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2</a:t>
            </a:r>
            <a:endParaRPr lang="en-US" altLang="zh-CN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5224497" y="4125233"/>
            <a:ext cx="4833680" cy="648259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1" name="Freeform 13"/>
            <p:cNvSpPr/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520744" y="4204801"/>
            <a:ext cx="1781810" cy="474345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2500" dirty="0">
                <a:solidFill>
                  <a:srgbClr val="F8F8F8"/>
                </a:solidFill>
                <a:latin typeface="+mn-ea"/>
                <a:ea typeface="+mn-ea"/>
              </a:rPr>
              <a:t>UI</a:t>
            </a:r>
            <a:r>
              <a:rPr lang="zh-CN" altLang="en-US" sz="2500" dirty="0">
                <a:solidFill>
                  <a:srgbClr val="F8F8F8"/>
                </a:solidFill>
                <a:latin typeface="+mn-ea"/>
                <a:ea typeface="+mn-ea"/>
              </a:rPr>
              <a:t>测试分析</a:t>
            </a:r>
            <a:endParaRPr lang="zh-CN" altLang="en-US" sz="25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25" name="Oval 12"/>
          <p:cNvSpPr>
            <a:spLocks noChangeArrowheads="1"/>
          </p:cNvSpPr>
          <p:nvPr/>
        </p:nvSpPr>
        <p:spPr bwMode="auto">
          <a:xfrm>
            <a:off x="4586215" y="4090328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4703599" y="4147977"/>
            <a:ext cx="463550" cy="64389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3</a:t>
            </a:r>
            <a:endParaRPr lang="en-US" altLang="zh-CN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4936466" y="5061336"/>
            <a:ext cx="4833680" cy="648259"/>
            <a:chOff x="5526988" y="887716"/>
            <a:chExt cx="4833680" cy="648258"/>
          </a:xfrm>
          <a:solidFill>
            <a:schemeClr val="tx1"/>
          </a:solidFill>
        </p:grpSpPr>
        <p:sp>
          <p:nvSpPr>
            <p:cNvPr id="128" name="Freeform 13"/>
            <p:cNvSpPr/>
            <p:nvPr/>
          </p:nvSpPr>
          <p:spPr bwMode="auto">
            <a:xfrm>
              <a:off x="5526988" y="887716"/>
              <a:ext cx="4833680" cy="648258"/>
            </a:xfrm>
            <a:custGeom>
              <a:avLst/>
              <a:gdLst>
                <a:gd name="T0" fmla="*/ 10 w 7091"/>
                <a:gd name="T1" fmla="*/ 0 h 933"/>
                <a:gd name="T2" fmla="*/ 6624 w 7091"/>
                <a:gd name="T3" fmla="*/ 0 h 933"/>
                <a:gd name="T4" fmla="*/ 7091 w 7091"/>
                <a:gd name="T5" fmla="*/ 466 h 933"/>
                <a:gd name="T6" fmla="*/ 7091 w 7091"/>
                <a:gd name="T7" fmla="*/ 466 h 933"/>
                <a:gd name="T8" fmla="*/ 6624 w 7091"/>
                <a:gd name="T9" fmla="*/ 933 h 933"/>
                <a:gd name="T10" fmla="*/ 10 w 7091"/>
                <a:gd name="T11" fmla="*/ 933 h 933"/>
                <a:gd name="T12" fmla="*/ 0 w 7091"/>
                <a:gd name="T13" fmla="*/ 933 h 933"/>
                <a:gd name="T14" fmla="*/ 192 w 7091"/>
                <a:gd name="T15" fmla="*/ 466 h 933"/>
                <a:gd name="T16" fmla="*/ 0 w 7091"/>
                <a:gd name="T17" fmla="*/ 0 h 933"/>
                <a:gd name="T18" fmla="*/ 10 w 7091"/>
                <a:gd name="T19" fmla="*/ 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91" h="933">
                  <a:moveTo>
                    <a:pt x="10" y="0"/>
                  </a:moveTo>
                  <a:lnTo>
                    <a:pt x="6624" y="0"/>
                  </a:lnTo>
                  <a:cubicBezTo>
                    <a:pt x="6881" y="0"/>
                    <a:pt x="7091" y="210"/>
                    <a:pt x="7091" y="466"/>
                  </a:cubicBezTo>
                  <a:lnTo>
                    <a:pt x="7091" y="466"/>
                  </a:lnTo>
                  <a:cubicBezTo>
                    <a:pt x="7091" y="723"/>
                    <a:pt x="6881" y="933"/>
                    <a:pt x="6624" y="933"/>
                  </a:cubicBezTo>
                  <a:lnTo>
                    <a:pt x="10" y="933"/>
                  </a:lnTo>
                  <a:cubicBezTo>
                    <a:pt x="7" y="933"/>
                    <a:pt x="4" y="933"/>
                    <a:pt x="0" y="933"/>
                  </a:cubicBezTo>
                  <a:cubicBezTo>
                    <a:pt x="119" y="813"/>
                    <a:pt x="192" y="648"/>
                    <a:pt x="192" y="466"/>
                  </a:cubicBezTo>
                  <a:cubicBezTo>
                    <a:pt x="192" y="284"/>
                    <a:pt x="119" y="120"/>
                    <a:pt x="0" y="0"/>
                  </a:cubicBezTo>
                  <a:cubicBezTo>
                    <a:pt x="4" y="0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5"/>
            <p:cNvSpPr>
              <a:spLocks noEditPoints="1"/>
            </p:cNvSpPr>
            <p:nvPr/>
          </p:nvSpPr>
          <p:spPr bwMode="auto">
            <a:xfrm>
              <a:off x="9853697" y="1070558"/>
              <a:ext cx="279250" cy="285899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5232712" y="5140905"/>
            <a:ext cx="1451610" cy="474345"/>
          </a:xfrm>
          <a:prstGeom prst="rect">
            <a:avLst/>
          </a:prstGeom>
          <a:solidFill>
            <a:schemeClr val="tx1"/>
          </a:solidFill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sz="2500" dirty="0">
                <a:solidFill>
                  <a:srgbClr val="F8F8F8"/>
                </a:solidFill>
                <a:latin typeface="+mn-ea"/>
                <a:ea typeface="+mn-ea"/>
              </a:rPr>
              <a:t>小组分工</a:t>
            </a:r>
            <a:endParaRPr lang="zh-CN" altLang="en-US" sz="25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32" name="Oval 12"/>
          <p:cNvSpPr>
            <a:spLocks noChangeArrowheads="1"/>
          </p:cNvSpPr>
          <p:nvPr/>
        </p:nvSpPr>
        <p:spPr bwMode="auto">
          <a:xfrm>
            <a:off x="4298183" y="5026432"/>
            <a:ext cx="704773" cy="7164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sp>
        <p:nvSpPr>
          <p:cNvPr id="133" name="TextBox 132"/>
          <p:cNvSpPr txBox="1"/>
          <p:nvPr/>
        </p:nvSpPr>
        <p:spPr>
          <a:xfrm>
            <a:off x="4415567" y="5084081"/>
            <a:ext cx="463550" cy="64389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+mn-ea"/>
                <a:ea typeface="+mn-ea"/>
              </a:rPr>
              <a:t>4</a:t>
            </a:r>
            <a:endParaRPr lang="en-US" altLang="zh-CN" sz="3600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2" name="Freeform 6"/>
          <p:cNvSpPr/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54" name="Freeform 6"/>
          <p:cNvSpPr/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371106" y="1840527"/>
            <a:ext cx="3048727" cy="3057872"/>
            <a:chOff x="1371105" y="1840526"/>
            <a:chExt cx="3048726" cy="3057872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1371105" y="1840526"/>
              <a:ext cx="3048726" cy="305787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1505539" y="1975363"/>
              <a:ext cx="2779858" cy="2788198"/>
            </a:xfrm>
            <a:prstGeom prst="ellipse">
              <a:avLst/>
            </a:prstGeom>
            <a:noFill/>
            <a:ln>
              <a:solidFill>
                <a:srgbClr val="F8F8F8"/>
              </a:solidFill>
              <a:prstDash val="dash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2349746" y="2111863"/>
            <a:ext cx="1089920" cy="1493876"/>
          </a:xfrm>
          <a:custGeom>
            <a:avLst/>
            <a:gdLst>
              <a:gd name="T0" fmla="*/ 250 w 1905"/>
              <a:gd name="T1" fmla="*/ 421 h 2600"/>
              <a:gd name="T2" fmla="*/ 211 w 1905"/>
              <a:gd name="T3" fmla="*/ 2600 h 2600"/>
              <a:gd name="T4" fmla="*/ 1905 w 1905"/>
              <a:gd name="T5" fmla="*/ 638 h 2600"/>
              <a:gd name="T6" fmla="*/ 1760 w 1905"/>
              <a:gd name="T7" fmla="*/ 684 h 2600"/>
              <a:gd name="T8" fmla="*/ 217 w 1905"/>
              <a:gd name="T9" fmla="*/ 2448 h 2600"/>
              <a:gd name="T10" fmla="*/ 824 w 1905"/>
              <a:gd name="T11" fmla="*/ 276 h 2600"/>
              <a:gd name="T12" fmla="*/ 1081 w 1905"/>
              <a:gd name="T13" fmla="*/ 276 h 2600"/>
              <a:gd name="T14" fmla="*/ 949 w 1905"/>
              <a:gd name="T15" fmla="*/ 414 h 2600"/>
              <a:gd name="T16" fmla="*/ 666 w 1905"/>
              <a:gd name="T17" fmla="*/ 283 h 2600"/>
              <a:gd name="T18" fmla="*/ 349 w 1905"/>
              <a:gd name="T19" fmla="*/ 658 h 2600"/>
              <a:gd name="T20" fmla="*/ 1556 w 1905"/>
              <a:gd name="T21" fmla="*/ 658 h 2600"/>
              <a:gd name="T22" fmla="*/ 1239 w 1905"/>
              <a:gd name="T23" fmla="*/ 283 h 2600"/>
              <a:gd name="T24" fmla="*/ 666 w 1905"/>
              <a:gd name="T25" fmla="*/ 283 h 2600"/>
              <a:gd name="T26" fmla="*/ 672 w 1905"/>
              <a:gd name="T27" fmla="*/ 1974 h 2600"/>
              <a:gd name="T28" fmla="*/ 461 w 1905"/>
              <a:gd name="T29" fmla="*/ 2033 h 2600"/>
              <a:gd name="T30" fmla="*/ 415 w 1905"/>
              <a:gd name="T31" fmla="*/ 2080 h 2600"/>
              <a:gd name="T32" fmla="*/ 672 w 1905"/>
              <a:gd name="T33" fmla="*/ 2099 h 2600"/>
              <a:gd name="T34" fmla="*/ 402 w 1905"/>
              <a:gd name="T35" fmla="*/ 2231 h 2600"/>
              <a:gd name="T36" fmla="*/ 738 w 1905"/>
              <a:gd name="T37" fmla="*/ 2066 h 2600"/>
              <a:gd name="T38" fmla="*/ 738 w 1905"/>
              <a:gd name="T39" fmla="*/ 1961 h 2600"/>
              <a:gd name="T40" fmla="*/ 336 w 1905"/>
              <a:gd name="T41" fmla="*/ 1981 h 2600"/>
              <a:gd name="T42" fmla="*/ 653 w 1905"/>
              <a:gd name="T43" fmla="*/ 2317 h 2600"/>
              <a:gd name="T44" fmla="*/ 653 w 1905"/>
              <a:gd name="T45" fmla="*/ 1020 h 2600"/>
              <a:gd name="T46" fmla="*/ 461 w 1905"/>
              <a:gd name="T47" fmla="*/ 1079 h 2600"/>
              <a:gd name="T48" fmla="*/ 527 w 1905"/>
              <a:gd name="T49" fmla="*/ 1250 h 2600"/>
              <a:gd name="T50" fmla="*/ 402 w 1905"/>
              <a:gd name="T51" fmla="*/ 1296 h 2600"/>
              <a:gd name="T52" fmla="*/ 653 w 1905"/>
              <a:gd name="T53" fmla="*/ 954 h 2600"/>
              <a:gd name="T54" fmla="*/ 336 w 1905"/>
              <a:gd name="T55" fmla="*/ 1290 h 2600"/>
              <a:gd name="T56" fmla="*/ 736 w 1905"/>
              <a:gd name="T57" fmla="*/ 1096 h 2600"/>
              <a:gd name="T58" fmla="*/ 732 w 1905"/>
              <a:gd name="T59" fmla="*/ 1007 h 2600"/>
              <a:gd name="T60" fmla="*/ 672 w 1905"/>
              <a:gd name="T61" fmla="*/ 1533 h 2600"/>
              <a:gd name="T62" fmla="*/ 415 w 1905"/>
              <a:gd name="T63" fmla="*/ 1599 h 2600"/>
              <a:gd name="T64" fmla="*/ 672 w 1905"/>
              <a:gd name="T65" fmla="*/ 1770 h 2600"/>
              <a:gd name="T66" fmla="*/ 737 w 1905"/>
              <a:gd name="T67" fmla="*/ 1484 h 2600"/>
              <a:gd name="T68" fmla="*/ 336 w 1905"/>
              <a:gd name="T69" fmla="*/ 1500 h 2600"/>
              <a:gd name="T70" fmla="*/ 672 w 1905"/>
              <a:gd name="T71" fmla="*/ 1836 h 2600"/>
              <a:gd name="T72" fmla="*/ 881 w 1905"/>
              <a:gd name="T73" fmla="*/ 1417 h 2600"/>
              <a:gd name="T74" fmla="*/ 995 w 1905"/>
              <a:gd name="T75" fmla="*/ 2205 h 2600"/>
              <a:gd name="T76" fmla="*/ 1530 w 1905"/>
              <a:gd name="T77" fmla="*/ 2040 h 2600"/>
              <a:gd name="T78" fmla="*/ 976 w 1905"/>
              <a:gd name="T79" fmla="*/ 2185 h 2600"/>
              <a:gd name="T80" fmla="*/ 1530 w 1905"/>
              <a:gd name="T81" fmla="*/ 1546 h 2600"/>
              <a:gd name="T82" fmla="*/ 976 w 1905"/>
              <a:gd name="T83" fmla="*/ 1250 h 2600"/>
              <a:gd name="T84" fmla="*/ 976 w 1905"/>
              <a:gd name="T85" fmla="*/ 1072 h 2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05" h="2600">
                <a:moveTo>
                  <a:pt x="145" y="684"/>
                </a:moveTo>
                <a:cubicBezTo>
                  <a:pt x="145" y="611"/>
                  <a:pt x="179" y="574"/>
                  <a:pt x="250" y="572"/>
                </a:cubicBezTo>
                <a:lnTo>
                  <a:pt x="250" y="421"/>
                </a:lnTo>
                <a:cubicBezTo>
                  <a:pt x="118" y="424"/>
                  <a:pt x="0" y="509"/>
                  <a:pt x="0" y="638"/>
                </a:cubicBezTo>
                <a:lnTo>
                  <a:pt x="0" y="2389"/>
                </a:lnTo>
                <a:cubicBezTo>
                  <a:pt x="0" y="2496"/>
                  <a:pt x="104" y="2600"/>
                  <a:pt x="211" y="2600"/>
                </a:cubicBezTo>
                <a:lnTo>
                  <a:pt x="1694" y="2600"/>
                </a:lnTo>
                <a:cubicBezTo>
                  <a:pt x="1801" y="2600"/>
                  <a:pt x="1905" y="2496"/>
                  <a:pt x="1905" y="2389"/>
                </a:cubicBezTo>
                <a:lnTo>
                  <a:pt x="1905" y="638"/>
                </a:lnTo>
                <a:cubicBezTo>
                  <a:pt x="1905" y="509"/>
                  <a:pt x="1787" y="424"/>
                  <a:pt x="1655" y="421"/>
                </a:cubicBezTo>
                <a:lnTo>
                  <a:pt x="1655" y="572"/>
                </a:lnTo>
                <a:cubicBezTo>
                  <a:pt x="1727" y="574"/>
                  <a:pt x="1760" y="611"/>
                  <a:pt x="1760" y="684"/>
                </a:cubicBezTo>
                <a:lnTo>
                  <a:pt x="1760" y="2343"/>
                </a:lnTo>
                <a:cubicBezTo>
                  <a:pt x="1760" y="2395"/>
                  <a:pt x="1738" y="2448"/>
                  <a:pt x="1688" y="2448"/>
                </a:cubicBezTo>
                <a:lnTo>
                  <a:pt x="217" y="2448"/>
                </a:lnTo>
                <a:cubicBezTo>
                  <a:pt x="161" y="2448"/>
                  <a:pt x="145" y="2388"/>
                  <a:pt x="145" y="2330"/>
                </a:cubicBezTo>
                <a:lnTo>
                  <a:pt x="145" y="684"/>
                </a:lnTo>
                <a:close/>
                <a:moveTo>
                  <a:pt x="824" y="276"/>
                </a:moveTo>
                <a:cubicBezTo>
                  <a:pt x="824" y="216"/>
                  <a:pt x="882" y="158"/>
                  <a:pt x="943" y="158"/>
                </a:cubicBezTo>
                <a:lnTo>
                  <a:pt x="962" y="158"/>
                </a:lnTo>
                <a:cubicBezTo>
                  <a:pt x="1023" y="158"/>
                  <a:pt x="1081" y="216"/>
                  <a:pt x="1081" y="276"/>
                </a:cubicBezTo>
                <a:lnTo>
                  <a:pt x="1081" y="289"/>
                </a:lnTo>
                <a:cubicBezTo>
                  <a:pt x="1081" y="356"/>
                  <a:pt x="1023" y="414"/>
                  <a:pt x="956" y="414"/>
                </a:cubicBezTo>
                <a:lnTo>
                  <a:pt x="949" y="414"/>
                </a:lnTo>
                <a:cubicBezTo>
                  <a:pt x="882" y="414"/>
                  <a:pt x="824" y="356"/>
                  <a:pt x="824" y="289"/>
                </a:cubicBezTo>
                <a:lnTo>
                  <a:pt x="824" y="276"/>
                </a:lnTo>
                <a:close/>
                <a:moveTo>
                  <a:pt x="666" y="283"/>
                </a:moveTo>
                <a:lnTo>
                  <a:pt x="455" y="283"/>
                </a:lnTo>
                <a:cubicBezTo>
                  <a:pt x="383" y="283"/>
                  <a:pt x="349" y="316"/>
                  <a:pt x="349" y="388"/>
                </a:cubicBezTo>
                <a:lnTo>
                  <a:pt x="349" y="658"/>
                </a:lnTo>
                <a:cubicBezTo>
                  <a:pt x="349" y="703"/>
                  <a:pt x="378" y="750"/>
                  <a:pt x="422" y="750"/>
                </a:cubicBezTo>
                <a:lnTo>
                  <a:pt x="1483" y="750"/>
                </a:lnTo>
                <a:cubicBezTo>
                  <a:pt x="1527" y="750"/>
                  <a:pt x="1556" y="703"/>
                  <a:pt x="1556" y="658"/>
                </a:cubicBezTo>
                <a:lnTo>
                  <a:pt x="1556" y="388"/>
                </a:lnTo>
                <a:cubicBezTo>
                  <a:pt x="1556" y="316"/>
                  <a:pt x="1523" y="283"/>
                  <a:pt x="1450" y="283"/>
                </a:cubicBezTo>
                <a:lnTo>
                  <a:pt x="1239" y="283"/>
                </a:lnTo>
                <a:cubicBezTo>
                  <a:pt x="1239" y="137"/>
                  <a:pt x="1116" y="0"/>
                  <a:pt x="976" y="0"/>
                </a:cubicBezTo>
                <a:lnTo>
                  <a:pt x="930" y="0"/>
                </a:lnTo>
                <a:cubicBezTo>
                  <a:pt x="790" y="0"/>
                  <a:pt x="666" y="137"/>
                  <a:pt x="666" y="283"/>
                </a:cubicBezTo>
                <a:close/>
                <a:moveTo>
                  <a:pt x="402" y="1994"/>
                </a:moveTo>
                <a:cubicBezTo>
                  <a:pt x="402" y="1979"/>
                  <a:pt x="407" y="1974"/>
                  <a:pt x="422" y="1974"/>
                </a:cubicBezTo>
                <a:lnTo>
                  <a:pt x="672" y="1974"/>
                </a:lnTo>
                <a:lnTo>
                  <a:pt x="672" y="1994"/>
                </a:lnTo>
                <a:cubicBezTo>
                  <a:pt x="672" y="2015"/>
                  <a:pt x="568" y="2075"/>
                  <a:pt x="547" y="2086"/>
                </a:cubicBezTo>
                <a:cubicBezTo>
                  <a:pt x="530" y="2071"/>
                  <a:pt x="490" y="2033"/>
                  <a:pt x="461" y="2033"/>
                </a:cubicBezTo>
                <a:lnTo>
                  <a:pt x="455" y="2033"/>
                </a:lnTo>
                <a:cubicBezTo>
                  <a:pt x="439" y="2033"/>
                  <a:pt x="415" y="2057"/>
                  <a:pt x="415" y="2073"/>
                </a:cubicBezTo>
                <a:lnTo>
                  <a:pt x="415" y="2080"/>
                </a:lnTo>
                <a:cubicBezTo>
                  <a:pt x="415" y="2097"/>
                  <a:pt x="508" y="2198"/>
                  <a:pt x="527" y="2198"/>
                </a:cubicBezTo>
                <a:lnTo>
                  <a:pt x="534" y="2198"/>
                </a:lnTo>
                <a:cubicBezTo>
                  <a:pt x="548" y="2198"/>
                  <a:pt x="651" y="2113"/>
                  <a:pt x="672" y="2099"/>
                </a:cubicBezTo>
                <a:cubicBezTo>
                  <a:pt x="672" y="2135"/>
                  <a:pt x="687" y="2251"/>
                  <a:pt x="653" y="2251"/>
                </a:cubicBezTo>
                <a:lnTo>
                  <a:pt x="422" y="2251"/>
                </a:lnTo>
                <a:cubicBezTo>
                  <a:pt x="407" y="2251"/>
                  <a:pt x="402" y="2246"/>
                  <a:pt x="402" y="2231"/>
                </a:cubicBezTo>
                <a:lnTo>
                  <a:pt x="402" y="1994"/>
                </a:lnTo>
                <a:close/>
                <a:moveTo>
                  <a:pt x="653" y="2317"/>
                </a:moveTo>
                <a:cubicBezTo>
                  <a:pt x="777" y="2317"/>
                  <a:pt x="731" y="2181"/>
                  <a:pt x="738" y="2066"/>
                </a:cubicBezTo>
                <a:cubicBezTo>
                  <a:pt x="742" y="2008"/>
                  <a:pt x="889" y="1956"/>
                  <a:pt x="903" y="1902"/>
                </a:cubicBezTo>
                <a:lnTo>
                  <a:pt x="883" y="1902"/>
                </a:lnTo>
                <a:cubicBezTo>
                  <a:pt x="839" y="1902"/>
                  <a:pt x="771" y="1944"/>
                  <a:pt x="738" y="1961"/>
                </a:cubicBezTo>
                <a:cubicBezTo>
                  <a:pt x="722" y="1936"/>
                  <a:pt x="707" y="1908"/>
                  <a:pt x="666" y="1908"/>
                </a:cubicBezTo>
                <a:lnTo>
                  <a:pt x="409" y="1908"/>
                </a:lnTo>
                <a:cubicBezTo>
                  <a:pt x="370" y="1908"/>
                  <a:pt x="336" y="1942"/>
                  <a:pt x="336" y="1981"/>
                </a:cubicBezTo>
                <a:lnTo>
                  <a:pt x="336" y="2244"/>
                </a:lnTo>
                <a:cubicBezTo>
                  <a:pt x="336" y="2289"/>
                  <a:pt x="376" y="2317"/>
                  <a:pt x="422" y="2317"/>
                </a:cubicBezTo>
                <a:lnTo>
                  <a:pt x="653" y="2317"/>
                </a:lnTo>
                <a:close/>
                <a:moveTo>
                  <a:pt x="402" y="1040"/>
                </a:moveTo>
                <a:cubicBezTo>
                  <a:pt x="402" y="1024"/>
                  <a:pt x="407" y="1020"/>
                  <a:pt x="422" y="1020"/>
                </a:cubicBezTo>
                <a:lnTo>
                  <a:pt x="653" y="1020"/>
                </a:lnTo>
                <a:cubicBezTo>
                  <a:pt x="668" y="1020"/>
                  <a:pt x="672" y="1024"/>
                  <a:pt x="672" y="1040"/>
                </a:cubicBezTo>
                <a:cubicBezTo>
                  <a:pt x="672" y="1056"/>
                  <a:pt x="560" y="1132"/>
                  <a:pt x="547" y="1132"/>
                </a:cubicBezTo>
                <a:cubicBezTo>
                  <a:pt x="534" y="1132"/>
                  <a:pt x="500" y="1079"/>
                  <a:pt x="461" y="1079"/>
                </a:cubicBezTo>
                <a:cubicBezTo>
                  <a:pt x="443" y="1079"/>
                  <a:pt x="415" y="1100"/>
                  <a:pt x="415" y="1119"/>
                </a:cubicBezTo>
                <a:lnTo>
                  <a:pt x="415" y="1125"/>
                </a:lnTo>
                <a:cubicBezTo>
                  <a:pt x="415" y="1151"/>
                  <a:pt x="506" y="1239"/>
                  <a:pt x="527" y="1250"/>
                </a:cubicBezTo>
                <a:lnTo>
                  <a:pt x="672" y="1145"/>
                </a:lnTo>
                <a:lnTo>
                  <a:pt x="672" y="1296"/>
                </a:lnTo>
                <a:lnTo>
                  <a:pt x="402" y="1296"/>
                </a:lnTo>
                <a:lnTo>
                  <a:pt x="402" y="1040"/>
                </a:lnTo>
                <a:close/>
                <a:moveTo>
                  <a:pt x="732" y="1007"/>
                </a:moveTo>
                <a:cubicBezTo>
                  <a:pt x="724" y="972"/>
                  <a:pt x="694" y="954"/>
                  <a:pt x="653" y="954"/>
                </a:cubicBezTo>
                <a:lnTo>
                  <a:pt x="422" y="954"/>
                </a:lnTo>
                <a:cubicBezTo>
                  <a:pt x="376" y="954"/>
                  <a:pt x="336" y="982"/>
                  <a:pt x="336" y="1026"/>
                </a:cubicBezTo>
                <a:lnTo>
                  <a:pt x="336" y="1290"/>
                </a:lnTo>
                <a:cubicBezTo>
                  <a:pt x="336" y="1328"/>
                  <a:pt x="370" y="1362"/>
                  <a:pt x="409" y="1362"/>
                </a:cubicBezTo>
                <a:lnTo>
                  <a:pt x="666" y="1362"/>
                </a:lnTo>
                <a:cubicBezTo>
                  <a:pt x="769" y="1362"/>
                  <a:pt x="738" y="1199"/>
                  <a:pt x="736" y="1096"/>
                </a:cubicBezTo>
                <a:lnTo>
                  <a:pt x="903" y="954"/>
                </a:lnTo>
                <a:cubicBezTo>
                  <a:pt x="903" y="954"/>
                  <a:pt x="891" y="947"/>
                  <a:pt x="890" y="947"/>
                </a:cubicBezTo>
                <a:cubicBezTo>
                  <a:pt x="825" y="947"/>
                  <a:pt x="772" y="1003"/>
                  <a:pt x="732" y="1007"/>
                </a:cubicBezTo>
                <a:close/>
                <a:moveTo>
                  <a:pt x="402" y="1500"/>
                </a:moveTo>
                <a:lnTo>
                  <a:pt x="672" y="1500"/>
                </a:lnTo>
                <a:lnTo>
                  <a:pt x="672" y="1533"/>
                </a:lnTo>
                <a:lnTo>
                  <a:pt x="547" y="1612"/>
                </a:lnTo>
                <a:lnTo>
                  <a:pt x="464" y="1550"/>
                </a:lnTo>
                <a:cubicBezTo>
                  <a:pt x="441" y="1563"/>
                  <a:pt x="415" y="1569"/>
                  <a:pt x="415" y="1599"/>
                </a:cubicBezTo>
                <a:cubicBezTo>
                  <a:pt x="415" y="1619"/>
                  <a:pt x="509" y="1724"/>
                  <a:pt x="527" y="1724"/>
                </a:cubicBezTo>
                <a:cubicBezTo>
                  <a:pt x="558" y="1724"/>
                  <a:pt x="638" y="1634"/>
                  <a:pt x="672" y="1625"/>
                </a:cubicBezTo>
                <a:lnTo>
                  <a:pt x="672" y="1770"/>
                </a:lnTo>
                <a:lnTo>
                  <a:pt x="402" y="1770"/>
                </a:lnTo>
                <a:lnTo>
                  <a:pt x="402" y="1500"/>
                </a:lnTo>
                <a:close/>
                <a:moveTo>
                  <a:pt x="737" y="1484"/>
                </a:moveTo>
                <a:cubicBezTo>
                  <a:pt x="725" y="1462"/>
                  <a:pt x="710" y="1434"/>
                  <a:pt x="672" y="1434"/>
                </a:cubicBezTo>
                <a:lnTo>
                  <a:pt x="402" y="1434"/>
                </a:lnTo>
                <a:cubicBezTo>
                  <a:pt x="369" y="1434"/>
                  <a:pt x="336" y="1467"/>
                  <a:pt x="336" y="1500"/>
                </a:cubicBezTo>
                <a:lnTo>
                  <a:pt x="336" y="1770"/>
                </a:lnTo>
                <a:cubicBezTo>
                  <a:pt x="336" y="1803"/>
                  <a:pt x="369" y="1836"/>
                  <a:pt x="402" y="1836"/>
                </a:cubicBezTo>
                <a:lnTo>
                  <a:pt x="672" y="1836"/>
                </a:lnTo>
                <a:cubicBezTo>
                  <a:pt x="768" y="1836"/>
                  <a:pt x="738" y="1667"/>
                  <a:pt x="736" y="1570"/>
                </a:cubicBezTo>
                <a:lnTo>
                  <a:pt x="903" y="1429"/>
                </a:lnTo>
                <a:lnTo>
                  <a:pt x="881" y="1417"/>
                </a:lnTo>
                <a:lnTo>
                  <a:pt x="737" y="1484"/>
                </a:lnTo>
                <a:close/>
                <a:moveTo>
                  <a:pt x="976" y="2185"/>
                </a:moveTo>
                <a:cubicBezTo>
                  <a:pt x="976" y="2200"/>
                  <a:pt x="980" y="2205"/>
                  <a:pt x="995" y="2205"/>
                </a:cubicBezTo>
                <a:lnTo>
                  <a:pt x="1510" y="2205"/>
                </a:lnTo>
                <a:cubicBezTo>
                  <a:pt x="1525" y="2205"/>
                  <a:pt x="1530" y="2200"/>
                  <a:pt x="1530" y="2185"/>
                </a:cubicBezTo>
                <a:lnTo>
                  <a:pt x="1530" y="2040"/>
                </a:lnTo>
                <a:cubicBezTo>
                  <a:pt x="1530" y="2025"/>
                  <a:pt x="1525" y="2020"/>
                  <a:pt x="1510" y="2020"/>
                </a:cubicBezTo>
                <a:lnTo>
                  <a:pt x="976" y="2020"/>
                </a:lnTo>
                <a:lnTo>
                  <a:pt x="976" y="2185"/>
                </a:lnTo>
                <a:close/>
                <a:moveTo>
                  <a:pt x="976" y="1724"/>
                </a:moveTo>
                <a:lnTo>
                  <a:pt x="1530" y="1724"/>
                </a:lnTo>
                <a:lnTo>
                  <a:pt x="1530" y="1546"/>
                </a:lnTo>
                <a:lnTo>
                  <a:pt x="976" y="1546"/>
                </a:lnTo>
                <a:lnTo>
                  <a:pt x="976" y="1724"/>
                </a:lnTo>
                <a:close/>
                <a:moveTo>
                  <a:pt x="976" y="1250"/>
                </a:moveTo>
                <a:lnTo>
                  <a:pt x="1378" y="1250"/>
                </a:lnTo>
                <a:lnTo>
                  <a:pt x="1378" y="1072"/>
                </a:lnTo>
                <a:lnTo>
                  <a:pt x="976" y="1072"/>
                </a:lnTo>
                <a:lnTo>
                  <a:pt x="976" y="1250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374412" y="4035919"/>
            <a:ext cx="1042114" cy="52322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pPr algn="dist"/>
            <a:r>
              <a:rPr lang="zh-CN" altLang="en-US" sz="2800" dirty="0">
                <a:solidFill>
                  <a:srgbClr val="F8F8F8"/>
                </a:solidFill>
                <a:latin typeface="+mn-ea"/>
                <a:ea typeface="+mn-ea"/>
              </a:rPr>
              <a:t>目录</a:t>
            </a:r>
            <a:endParaRPr lang="zh-CN" altLang="en-US" sz="2800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04763" y="3701224"/>
            <a:ext cx="1181389" cy="36932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en-US" altLang="zh-CN" dirty="0" smtClean="0">
                <a:solidFill>
                  <a:srgbClr val="F8F8F8"/>
                </a:solidFill>
                <a:latin typeface="+mn-ea"/>
                <a:ea typeface="+mn-ea"/>
              </a:rPr>
              <a:t>Contents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60" name="Freeform 6"/>
          <p:cNvSpPr/>
          <p:nvPr/>
        </p:nvSpPr>
        <p:spPr bwMode="auto">
          <a:xfrm flipH="1">
            <a:off x="0" y="2165427"/>
            <a:ext cx="256778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 spd="slow" advTm="100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449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6467 0.1487 L -2.66337E-6 2.22942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-744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7053 -2.67345E-6 L -5.12887E-7 -2.67345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2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6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6467 -0.1457 L -2.66337E-6 -1.10083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7" y="728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14098 -0.28215 L -9.16428E-7 1.16559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2" y="141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49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49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49"/>
                            </p:stCondLst>
                            <p:childTnLst>
                              <p:par>
                                <p:cTn id="6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449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949"/>
                            </p:stCondLst>
                            <p:childTnLst>
                              <p:par>
                                <p:cTn id="8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449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49"/>
                            </p:stCondLst>
                            <p:childTnLst>
                              <p:par>
                                <p:cTn id="9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449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9" grpId="0" bldLvl="0" animBg="1"/>
      <p:bldP spid="111" grpId="0" animBg="1"/>
      <p:bldP spid="111" grpId="1" animBg="1"/>
      <p:bldP spid="112" grpId="0"/>
      <p:bldP spid="116" grpId="0" bldLvl="0" animBg="1"/>
      <p:bldP spid="118" grpId="0" animBg="1"/>
      <p:bldP spid="118" grpId="1" animBg="1"/>
      <p:bldP spid="119" grpId="0"/>
      <p:bldP spid="123" grpId="0" bldLvl="0" animBg="1"/>
      <p:bldP spid="125" grpId="0" animBg="1"/>
      <p:bldP spid="125" grpId="1" animBg="1"/>
      <p:bldP spid="126" grpId="0"/>
      <p:bldP spid="130" grpId="0" bldLvl="0" animBg="1"/>
      <p:bldP spid="132" grpId="0" animBg="1"/>
      <p:bldP spid="132" grpId="1" animBg="1"/>
      <p:bldP spid="133" grpId="0"/>
      <p:bldP spid="52" grpId="0" animBg="1"/>
      <p:bldP spid="54" grpId="0" animBg="1"/>
      <p:bldP spid="8" grpId="0" animBg="1"/>
      <p:bldP spid="48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010149" y="2399272"/>
            <a:ext cx="6421190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7059" y="2399272"/>
            <a:ext cx="5400600" cy="64389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四、小组分工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4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Freeform 6"/>
          <p:cNvSpPr/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>
              <a:solidFill>
                <a:srgbClr val="C4261D"/>
              </a:solidFill>
            </a:endParaRPr>
          </a:p>
        </p:txBody>
      </p:sp>
      <p:sp>
        <p:nvSpPr>
          <p:cNvPr id="45" name="Freeform 6"/>
          <p:cNvSpPr/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1417861" y="2367000"/>
            <a:ext cx="2095406" cy="2124000"/>
            <a:chOff x="2317849" y="-1212230"/>
            <a:chExt cx="2093913" cy="2122488"/>
          </a:xfrm>
          <a:solidFill>
            <a:schemeClr val="tx1"/>
          </a:solidFill>
        </p:grpSpPr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2317849" y="-1212230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2723116" y="-1037197"/>
              <a:ext cx="1283378" cy="1723206"/>
            </a:xfrm>
            <a:custGeom>
              <a:avLst/>
              <a:gdLst>
                <a:gd name="T0" fmla="*/ 337 w 1669"/>
                <a:gd name="T1" fmla="*/ 844 h 2273"/>
                <a:gd name="T2" fmla="*/ 513 w 1669"/>
                <a:gd name="T3" fmla="*/ 1259 h 2273"/>
                <a:gd name="T4" fmla="*/ 656 w 1669"/>
                <a:gd name="T5" fmla="*/ 1590 h 2273"/>
                <a:gd name="T6" fmla="*/ 978 w 1669"/>
                <a:gd name="T7" fmla="*/ 1600 h 2273"/>
                <a:gd name="T8" fmla="*/ 1049 w 1669"/>
                <a:gd name="T9" fmla="*/ 1467 h 2273"/>
                <a:gd name="T10" fmla="*/ 1229 w 1669"/>
                <a:gd name="T11" fmla="*/ 1135 h 2273"/>
                <a:gd name="T12" fmla="*/ 835 w 1669"/>
                <a:gd name="T13" fmla="*/ 346 h 2273"/>
                <a:gd name="T14" fmla="*/ 691 w 1669"/>
                <a:gd name="T15" fmla="*/ 1704 h 2273"/>
                <a:gd name="T16" fmla="*/ 528 w 1669"/>
                <a:gd name="T17" fmla="*/ 1515 h 2273"/>
                <a:gd name="T18" fmla="*/ 354 w 1669"/>
                <a:gd name="T19" fmla="*/ 1192 h 2273"/>
                <a:gd name="T20" fmla="*/ 835 w 1669"/>
                <a:gd name="T21" fmla="*/ 242 h 2273"/>
                <a:gd name="T22" fmla="*/ 1316 w 1669"/>
                <a:gd name="T23" fmla="*/ 1192 h 2273"/>
                <a:gd name="T24" fmla="*/ 1142 w 1669"/>
                <a:gd name="T25" fmla="*/ 1515 h 2273"/>
                <a:gd name="T26" fmla="*/ 978 w 1669"/>
                <a:gd name="T27" fmla="*/ 1704 h 2273"/>
                <a:gd name="T28" fmla="*/ 597 w 1669"/>
                <a:gd name="T29" fmla="*/ 2037 h 2273"/>
                <a:gd name="T30" fmla="*/ 1002 w 1669"/>
                <a:gd name="T31" fmla="*/ 2115 h 2273"/>
                <a:gd name="T32" fmla="*/ 1002 w 1669"/>
                <a:gd name="T33" fmla="*/ 1960 h 2273"/>
                <a:gd name="T34" fmla="*/ 645 w 1669"/>
                <a:gd name="T35" fmla="*/ 2086 h 2273"/>
                <a:gd name="T36" fmla="*/ 1033 w 1669"/>
                <a:gd name="T37" fmla="*/ 2086 h 2273"/>
                <a:gd name="T38" fmla="*/ 1081 w 1669"/>
                <a:gd name="T39" fmla="*/ 2037 h 2273"/>
                <a:gd name="T40" fmla="*/ 597 w 1669"/>
                <a:gd name="T41" fmla="*/ 1795 h 2273"/>
                <a:gd name="T42" fmla="*/ 1081 w 1669"/>
                <a:gd name="T43" fmla="*/ 2037 h 2273"/>
                <a:gd name="T44" fmla="*/ 1077 w 1669"/>
                <a:gd name="T45" fmla="*/ 949 h 2273"/>
                <a:gd name="T46" fmla="*/ 914 w 1669"/>
                <a:gd name="T47" fmla="*/ 1113 h 2273"/>
                <a:gd name="T48" fmla="*/ 756 w 1669"/>
                <a:gd name="T49" fmla="*/ 1113 h 2273"/>
                <a:gd name="T50" fmla="*/ 592 w 1669"/>
                <a:gd name="T51" fmla="*/ 949 h 2273"/>
                <a:gd name="T52" fmla="*/ 592 w 1669"/>
                <a:gd name="T53" fmla="*/ 791 h 2273"/>
                <a:gd name="T54" fmla="*/ 756 w 1669"/>
                <a:gd name="T55" fmla="*/ 628 h 2273"/>
                <a:gd name="T56" fmla="*/ 914 w 1669"/>
                <a:gd name="T57" fmla="*/ 628 h 2273"/>
                <a:gd name="T58" fmla="*/ 1077 w 1669"/>
                <a:gd name="T59" fmla="*/ 791 h 2273"/>
                <a:gd name="T60" fmla="*/ 1604 w 1669"/>
                <a:gd name="T61" fmla="*/ 768 h 2273"/>
                <a:gd name="T62" fmla="*/ 1518 w 1669"/>
                <a:gd name="T63" fmla="*/ 844 h 2273"/>
                <a:gd name="T64" fmla="*/ 1604 w 1669"/>
                <a:gd name="T65" fmla="*/ 893 h 2273"/>
                <a:gd name="T66" fmla="*/ 1604 w 1669"/>
                <a:gd name="T67" fmla="*/ 768 h 2273"/>
                <a:gd name="T68" fmla="*/ 1421 w 1669"/>
                <a:gd name="T69" fmla="*/ 336 h 2273"/>
                <a:gd name="T70" fmla="*/ 1332 w 1669"/>
                <a:gd name="T71" fmla="*/ 247 h 2273"/>
                <a:gd name="T72" fmla="*/ 1356 w 1669"/>
                <a:gd name="T73" fmla="*/ 400 h 2273"/>
                <a:gd name="T74" fmla="*/ 895 w 1669"/>
                <a:gd name="T75" fmla="*/ 161 h 2273"/>
                <a:gd name="T76" fmla="*/ 833 w 1669"/>
                <a:gd name="T77" fmla="*/ 0 h 2273"/>
                <a:gd name="T78" fmla="*/ 771 w 1669"/>
                <a:gd name="T79" fmla="*/ 161 h 2273"/>
                <a:gd name="T80" fmla="*/ 307 w 1669"/>
                <a:gd name="T81" fmla="*/ 408 h 2273"/>
                <a:gd name="T82" fmla="*/ 334 w 1669"/>
                <a:gd name="T83" fmla="*/ 258 h 2273"/>
                <a:gd name="T84" fmla="*/ 245 w 1669"/>
                <a:gd name="T85" fmla="*/ 346 h 2273"/>
                <a:gd name="T86" fmla="*/ 149 w 1669"/>
                <a:gd name="T87" fmla="*/ 844 h 2273"/>
                <a:gd name="T88" fmla="*/ 65 w 1669"/>
                <a:gd name="T89" fmla="*/ 768 h 2273"/>
                <a:gd name="T90" fmla="*/ 65 w 1669"/>
                <a:gd name="T91" fmla="*/ 893 h 2273"/>
                <a:gd name="T92" fmla="*/ 149 w 1669"/>
                <a:gd name="T93" fmla="*/ 844 h 2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9" h="2273">
                  <a:moveTo>
                    <a:pt x="835" y="346"/>
                  </a:moveTo>
                  <a:cubicBezTo>
                    <a:pt x="560" y="346"/>
                    <a:pt x="337" y="569"/>
                    <a:pt x="337" y="844"/>
                  </a:cubicBezTo>
                  <a:cubicBezTo>
                    <a:pt x="337" y="975"/>
                    <a:pt x="440" y="1133"/>
                    <a:pt x="441" y="1135"/>
                  </a:cubicBezTo>
                  <a:cubicBezTo>
                    <a:pt x="463" y="1168"/>
                    <a:pt x="495" y="1222"/>
                    <a:pt x="513" y="1259"/>
                  </a:cubicBezTo>
                  <a:lnTo>
                    <a:pt x="620" y="1467"/>
                  </a:lnTo>
                  <a:cubicBezTo>
                    <a:pt x="641" y="1507"/>
                    <a:pt x="656" y="1560"/>
                    <a:pt x="656" y="1590"/>
                  </a:cubicBezTo>
                  <a:cubicBezTo>
                    <a:pt x="657" y="1591"/>
                    <a:pt x="669" y="1600"/>
                    <a:pt x="691" y="1600"/>
                  </a:cubicBezTo>
                  <a:lnTo>
                    <a:pt x="978" y="1600"/>
                  </a:lnTo>
                  <a:cubicBezTo>
                    <a:pt x="1000" y="1600"/>
                    <a:pt x="1012" y="1591"/>
                    <a:pt x="1014" y="1588"/>
                  </a:cubicBezTo>
                  <a:cubicBezTo>
                    <a:pt x="1014" y="1560"/>
                    <a:pt x="1029" y="1507"/>
                    <a:pt x="1049" y="1467"/>
                  </a:cubicBezTo>
                  <a:lnTo>
                    <a:pt x="1157" y="1258"/>
                  </a:lnTo>
                  <a:cubicBezTo>
                    <a:pt x="1175" y="1223"/>
                    <a:pt x="1207" y="1168"/>
                    <a:pt x="1229" y="1135"/>
                  </a:cubicBezTo>
                  <a:cubicBezTo>
                    <a:pt x="1264" y="1080"/>
                    <a:pt x="1333" y="948"/>
                    <a:pt x="1333" y="844"/>
                  </a:cubicBezTo>
                  <a:cubicBezTo>
                    <a:pt x="1333" y="569"/>
                    <a:pt x="1109" y="346"/>
                    <a:pt x="835" y="346"/>
                  </a:cubicBezTo>
                  <a:close/>
                  <a:moveTo>
                    <a:pt x="978" y="1704"/>
                  </a:moveTo>
                  <a:lnTo>
                    <a:pt x="691" y="1704"/>
                  </a:lnTo>
                  <a:cubicBezTo>
                    <a:pt x="613" y="1704"/>
                    <a:pt x="552" y="1654"/>
                    <a:pt x="552" y="1590"/>
                  </a:cubicBezTo>
                  <a:cubicBezTo>
                    <a:pt x="552" y="1581"/>
                    <a:pt x="543" y="1546"/>
                    <a:pt x="528" y="1515"/>
                  </a:cubicBezTo>
                  <a:lnTo>
                    <a:pt x="420" y="1306"/>
                  </a:lnTo>
                  <a:cubicBezTo>
                    <a:pt x="404" y="1273"/>
                    <a:pt x="374" y="1222"/>
                    <a:pt x="354" y="1192"/>
                  </a:cubicBezTo>
                  <a:cubicBezTo>
                    <a:pt x="342" y="1173"/>
                    <a:pt x="233" y="1003"/>
                    <a:pt x="233" y="844"/>
                  </a:cubicBezTo>
                  <a:cubicBezTo>
                    <a:pt x="233" y="512"/>
                    <a:pt x="503" y="242"/>
                    <a:pt x="835" y="242"/>
                  </a:cubicBezTo>
                  <a:cubicBezTo>
                    <a:pt x="1167" y="242"/>
                    <a:pt x="1437" y="512"/>
                    <a:pt x="1437" y="844"/>
                  </a:cubicBezTo>
                  <a:cubicBezTo>
                    <a:pt x="1437" y="1003"/>
                    <a:pt x="1328" y="1173"/>
                    <a:pt x="1316" y="1192"/>
                  </a:cubicBezTo>
                  <a:cubicBezTo>
                    <a:pt x="1296" y="1222"/>
                    <a:pt x="1266" y="1274"/>
                    <a:pt x="1249" y="1306"/>
                  </a:cubicBezTo>
                  <a:lnTo>
                    <a:pt x="1142" y="1515"/>
                  </a:lnTo>
                  <a:cubicBezTo>
                    <a:pt x="1126" y="1546"/>
                    <a:pt x="1118" y="1581"/>
                    <a:pt x="1118" y="1590"/>
                  </a:cubicBezTo>
                  <a:cubicBezTo>
                    <a:pt x="1118" y="1654"/>
                    <a:pt x="1056" y="1704"/>
                    <a:pt x="978" y="1704"/>
                  </a:cubicBezTo>
                  <a:close/>
                  <a:moveTo>
                    <a:pt x="676" y="1960"/>
                  </a:moveTo>
                  <a:cubicBezTo>
                    <a:pt x="632" y="1960"/>
                    <a:pt x="597" y="1995"/>
                    <a:pt x="597" y="2037"/>
                  </a:cubicBezTo>
                  <a:cubicBezTo>
                    <a:pt x="597" y="2080"/>
                    <a:pt x="632" y="2115"/>
                    <a:pt x="676" y="2115"/>
                  </a:cubicBezTo>
                  <a:lnTo>
                    <a:pt x="1002" y="2115"/>
                  </a:lnTo>
                  <a:cubicBezTo>
                    <a:pt x="1046" y="2115"/>
                    <a:pt x="1081" y="2080"/>
                    <a:pt x="1081" y="2037"/>
                  </a:cubicBezTo>
                  <a:cubicBezTo>
                    <a:pt x="1081" y="1995"/>
                    <a:pt x="1046" y="1960"/>
                    <a:pt x="1002" y="1960"/>
                  </a:cubicBezTo>
                  <a:lnTo>
                    <a:pt x="676" y="1960"/>
                  </a:lnTo>
                  <a:close/>
                  <a:moveTo>
                    <a:pt x="645" y="2086"/>
                  </a:moveTo>
                  <a:cubicBezTo>
                    <a:pt x="649" y="2190"/>
                    <a:pt x="734" y="2273"/>
                    <a:pt x="839" y="2273"/>
                  </a:cubicBezTo>
                  <a:cubicBezTo>
                    <a:pt x="944" y="2273"/>
                    <a:pt x="1029" y="2190"/>
                    <a:pt x="1033" y="2086"/>
                  </a:cubicBezTo>
                  <a:lnTo>
                    <a:pt x="645" y="2086"/>
                  </a:lnTo>
                  <a:close/>
                  <a:moveTo>
                    <a:pt x="1081" y="2037"/>
                  </a:moveTo>
                  <a:lnTo>
                    <a:pt x="597" y="2037"/>
                  </a:lnTo>
                  <a:lnTo>
                    <a:pt x="597" y="1795"/>
                  </a:lnTo>
                  <a:lnTo>
                    <a:pt x="1081" y="1795"/>
                  </a:lnTo>
                  <a:lnTo>
                    <a:pt x="1081" y="2037"/>
                  </a:lnTo>
                  <a:close/>
                  <a:moveTo>
                    <a:pt x="1157" y="870"/>
                  </a:moveTo>
                  <a:cubicBezTo>
                    <a:pt x="1157" y="914"/>
                    <a:pt x="1121" y="949"/>
                    <a:pt x="1077" y="949"/>
                  </a:cubicBezTo>
                  <a:lnTo>
                    <a:pt x="914" y="949"/>
                  </a:lnTo>
                  <a:lnTo>
                    <a:pt x="914" y="1113"/>
                  </a:lnTo>
                  <a:cubicBezTo>
                    <a:pt x="914" y="1156"/>
                    <a:pt x="878" y="1192"/>
                    <a:pt x="835" y="1192"/>
                  </a:cubicBezTo>
                  <a:cubicBezTo>
                    <a:pt x="791" y="1192"/>
                    <a:pt x="756" y="1156"/>
                    <a:pt x="756" y="1113"/>
                  </a:cubicBezTo>
                  <a:lnTo>
                    <a:pt x="756" y="949"/>
                  </a:lnTo>
                  <a:lnTo>
                    <a:pt x="592" y="949"/>
                  </a:lnTo>
                  <a:cubicBezTo>
                    <a:pt x="549" y="949"/>
                    <a:pt x="513" y="914"/>
                    <a:pt x="513" y="870"/>
                  </a:cubicBezTo>
                  <a:cubicBezTo>
                    <a:pt x="513" y="827"/>
                    <a:pt x="549" y="791"/>
                    <a:pt x="592" y="791"/>
                  </a:cubicBezTo>
                  <a:lnTo>
                    <a:pt x="756" y="791"/>
                  </a:lnTo>
                  <a:lnTo>
                    <a:pt x="756" y="628"/>
                  </a:lnTo>
                  <a:cubicBezTo>
                    <a:pt x="756" y="584"/>
                    <a:pt x="791" y="548"/>
                    <a:pt x="835" y="548"/>
                  </a:cubicBezTo>
                  <a:cubicBezTo>
                    <a:pt x="878" y="548"/>
                    <a:pt x="914" y="584"/>
                    <a:pt x="914" y="628"/>
                  </a:cubicBezTo>
                  <a:lnTo>
                    <a:pt x="914" y="791"/>
                  </a:lnTo>
                  <a:lnTo>
                    <a:pt x="1077" y="791"/>
                  </a:lnTo>
                  <a:cubicBezTo>
                    <a:pt x="1121" y="791"/>
                    <a:pt x="1157" y="827"/>
                    <a:pt x="1157" y="870"/>
                  </a:cubicBezTo>
                  <a:close/>
                  <a:moveTo>
                    <a:pt x="1604" y="768"/>
                  </a:moveTo>
                  <a:lnTo>
                    <a:pt x="1514" y="768"/>
                  </a:lnTo>
                  <a:cubicBezTo>
                    <a:pt x="1517" y="793"/>
                    <a:pt x="1518" y="818"/>
                    <a:pt x="1518" y="844"/>
                  </a:cubicBezTo>
                  <a:cubicBezTo>
                    <a:pt x="1518" y="860"/>
                    <a:pt x="1517" y="877"/>
                    <a:pt x="1515" y="893"/>
                  </a:cubicBezTo>
                  <a:lnTo>
                    <a:pt x="1604" y="893"/>
                  </a:lnTo>
                  <a:cubicBezTo>
                    <a:pt x="1640" y="893"/>
                    <a:pt x="1669" y="865"/>
                    <a:pt x="1669" y="831"/>
                  </a:cubicBezTo>
                  <a:cubicBezTo>
                    <a:pt x="1669" y="796"/>
                    <a:pt x="1640" y="768"/>
                    <a:pt x="1604" y="768"/>
                  </a:cubicBezTo>
                  <a:close/>
                  <a:moveTo>
                    <a:pt x="1356" y="400"/>
                  </a:moveTo>
                  <a:lnTo>
                    <a:pt x="1421" y="336"/>
                  </a:lnTo>
                  <a:cubicBezTo>
                    <a:pt x="1446" y="310"/>
                    <a:pt x="1447" y="270"/>
                    <a:pt x="1423" y="245"/>
                  </a:cubicBezTo>
                  <a:cubicBezTo>
                    <a:pt x="1398" y="221"/>
                    <a:pt x="1358" y="222"/>
                    <a:pt x="1332" y="247"/>
                  </a:cubicBezTo>
                  <a:lnTo>
                    <a:pt x="1267" y="313"/>
                  </a:lnTo>
                  <a:cubicBezTo>
                    <a:pt x="1299" y="339"/>
                    <a:pt x="1329" y="368"/>
                    <a:pt x="1356" y="400"/>
                  </a:cubicBezTo>
                  <a:close/>
                  <a:moveTo>
                    <a:pt x="833" y="158"/>
                  </a:moveTo>
                  <a:cubicBezTo>
                    <a:pt x="854" y="158"/>
                    <a:pt x="875" y="160"/>
                    <a:pt x="895" y="161"/>
                  </a:cubicBezTo>
                  <a:lnTo>
                    <a:pt x="895" y="65"/>
                  </a:lnTo>
                  <a:cubicBezTo>
                    <a:pt x="895" y="29"/>
                    <a:pt x="867" y="0"/>
                    <a:pt x="833" y="0"/>
                  </a:cubicBezTo>
                  <a:cubicBezTo>
                    <a:pt x="799" y="0"/>
                    <a:pt x="771" y="29"/>
                    <a:pt x="771" y="65"/>
                  </a:cubicBezTo>
                  <a:lnTo>
                    <a:pt x="771" y="161"/>
                  </a:lnTo>
                  <a:cubicBezTo>
                    <a:pt x="791" y="160"/>
                    <a:pt x="812" y="158"/>
                    <a:pt x="833" y="158"/>
                  </a:cubicBezTo>
                  <a:close/>
                  <a:moveTo>
                    <a:pt x="307" y="408"/>
                  </a:moveTo>
                  <a:cubicBezTo>
                    <a:pt x="333" y="375"/>
                    <a:pt x="363" y="346"/>
                    <a:pt x="395" y="319"/>
                  </a:cubicBezTo>
                  <a:lnTo>
                    <a:pt x="334" y="258"/>
                  </a:lnTo>
                  <a:cubicBezTo>
                    <a:pt x="308" y="233"/>
                    <a:pt x="268" y="232"/>
                    <a:pt x="244" y="256"/>
                  </a:cubicBezTo>
                  <a:cubicBezTo>
                    <a:pt x="219" y="281"/>
                    <a:pt x="220" y="321"/>
                    <a:pt x="245" y="346"/>
                  </a:cubicBezTo>
                  <a:lnTo>
                    <a:pt x="307" y="408"/>
                  </a:lnTo>
                  <a:close/>
                  <a:moveTo>
                    <a:pt x="149" y="844"/>
                  </a:moveTo>
                  <a:cubicBezTo>
                    <a:pt x="149" y="818"/>
                    <a:pt x="151" y="793"/>
                    <a:pt x="154" y="768"/>
                  </a:cubicBezTo>
                  <a:lnTo>
                    <a:pt x="65" y="768"/>
                  </a:lnTo>
                  <a:cubicBezTo>
                    <a:pt x="29" y="768"/>
                    <a:pt x="0" y="796"/>
                    <a:pt x="0" y="831"/>
                  </a:cubicBezTo>
                  <a:cubicBezTo>
                    <a:pt x="0" y="865"/>
                    <a:pt x="29" y="893"/>
                    <a:pt x="65" y="893"/>
                  </a:cubicBezTo>
                  <a:lnTo>
                    <a:pt x="152" y="893"/>
                  </a:lnTo>
                  <a:cubicBezTo>
                    <a:pt x="151" y="877"/>
                    <a:pt x="149" y="860"/>
                    <a:pt x="149" y="8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DB6B9"/>
                </a:solidFill>
              </a:endParaRPr>
            </a:p>
          </p:txBody>
        </p:sp>
      </p:grpSp>
    </p:spTree>
  </p:cSld>
  <p:clrMapOvr>
    <a:masterClrMapping/>
  </p:clrMapOvr>
  <p:transition spd="slow" advTm="572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39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/>
          <p:nvPr/>
        </p:nvSpPr>
        <p:spPr bwMode="auto">
          <a:xfrm flipH="1">
            <a:off x="11498982" y="2165427"/>
            <a:ext cx="69778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37" name="Freeform 6"/>
          <p:cNvSpPr/>
          <p:nvPr/>
        </p:nvSpPr>
        <p:spPr bwMode="auto">
          <a:xfrm flipH="1">
            <a:off x="10782151" y="889077"/>
            <a:ext cx="716831" cy="5156051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-1" fmla="*/ 638192 w 638192"/>
              <a:gd name="connsiteY0-2" fmla="*/ 0 h 4260701"/>
              <a:gd name="connsiteX1-3" fmla="*/ 0 w 638192"/>
              <a:gd name="connsiteY1-4" fmla="*/ 876300 h 4260701"/>
              <a:gd name="connsiteX2-5" fmla="*/ 0 w 638192"/>
              <a:gd name="connsiteY2-6" fmla="*/ 3403451 h 4260701"/>
              <a:gd name="connsiteX3-7" fmla="*/ 638192 w 638192"/>
              <a:gd name="connsiteY3-8" fmla="*/ 4260701 h 4260701"/>
              <a:gd name="connsiteX4-9" fmla="*/ 638192 w 638192"/>
              <a:gd name="connsiteY4-10" fmla="*/ 0 h 4260701"/>
              <a:gd name="connsiteX0-11" fmla="*/ 638192 w 638192"/>
              <a:gd name="connsiteY0-12" fmla="*/ 0 h 4508351"/>
              <a:gd name="connsiteX1-13" fmla="*/ 0 w 638192"/>
              <a:gd name="connsiteY1-14" fmla="*/ 1123950 h 4508351"/>
              <a:gd name="connsiteX2-15" fmla="*/ 0 w 638192"/>
              <a:gd name="connsiteY2-16" fmla="*/ 3651101 h 4508351"/>
              <a:gd name="connsiteX3-17" fmla="*/ 638192 w 638192"/>
              <a:gd name="connsiteY3-18" fmla="*/ 4508351 h 4508351"/>
              <a:gd name="connsiteX4-19" fmla="*/ 638192 w 638192"/>
              <a:gd name="connsiteY4-20" fmla="*/ 0 h 4508351"/>
              <a:gd name="connsiteX0-21" fmla="*/ 638192 w 638192"/>
              <a:gd name="connsiteY0-22" fmla="*/ 0 h 5003651"/>
              <a:gd name="connsiteX1-23" fmla="*/ 0 w 638192"/>
              <a:gd name="connsiteY1-24" fmla="*/ 1123950 h 5003651"/>
              <a:gd name="connsiteX2-25" fmla="*/ 0 w 638192"/>
              <a:gd name="connsiteY2-26" fmla="*/ 3651101 h 5003651"/>
              <a:gd name="connsiteX3-27" fmla="*/ 638192 w 638192"/>
              <a:gd name="connsiteY3-28" fmla="*/ 5003651 h 5003651"/>
              <a:gd name="connsiteX4-29" fmla="*/ 638192 w 638192"/>
              <a:gd name="connsiteY4-30" fmla="*/ 0 h 5003651"/>
              <a:gd name="connsiteX0-31" fmla="*/ 638192 w 638192"/>
              <a:gd name="connsiteY0-32" fmla="*/ 0 h 5156051"/>
              <a:gd name="connsiteX1-33" fmla="*/ 0 w 638192"/>
              <a:gd name="connsiteY1-34" fmla="*/ 1276350 h 5156051"/>
              <a:gd name="connsiteX2-35" fmla="*/ 0 w 638192"/>
              <a:gd name="connsiteY2-36" fmla="*/ 3803501 h 5156051"/>
              <a:gd name="connsiteX3-37" fmla="*/ 638192 w 638192"/>
              <a:gd name="connsiteY3-38" fmla="*/ 5156051 h 5156051"/>
              <a:gd name="connsiteX4-39" fmla="*/ 638192 w 638192"/>
              <a:gd name="connsiteY4-40" fmla="*/ 0 h 51560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1414461" y="889077"/>
            <a:ext cx="9367688" cy="515605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92" name="燕尾形 91"/>
          <p:cNvSpPr/>
          <p:nvPr/>
        </p:nvSpPr>
        <p:spPr bwMode="auto">
          <a:xfrm rot="16200000">
            <a:off x="2047820" y="3341807"/>
            <a:ext cx="1008112" cy="1224135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93" name="燕尾形 92"/>
          <p:cNvSpPr/>
          <p:nvPr/>
        </p:nvSpPr>
        <p:spPr bwMode="auto">
          <a:xfrm rot="16200000">
            <a:off x="2047875" y="2247900"/>
            <a:ext cx="1008380" cy="1160780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94" name="燕尾形 93"/>
          <p:cNvSpPr/>
          <p:nvPr/>
        </p:nvSpPr>
        <p:spPr bwMode="auto">
          <a:xfrm rot="16200000">
            <a:off x="2047820" y="1079352"/>
            <a:ext cx="1008112" cy="1224135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26" name="TextBox 25"/>
          <p:cNvSpPr txBox="1"/>
          <p:nvPr/>
        </p:nvSpPr>
        <p:spPr>
          <a:xfrm>
            <a:off x="2119441" y="1507910"/>
            <a:ext cx="867410" cy="36703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/>
            <a:r>
              <a:rPr lang="zh-CN" altLang="en-US" dirty="0">
                <a:solidFill>
                  <a:srgbClr val="F8F8F8"/>
                </a:solidFill>
                <a:latin typeface="+mn-ea"/>
                <a:ea typeface="+mn-ea"/>
              </a:rPr>
              <a:t>刘心成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85920" y="1310640"/>
            <a:ext cx="5579110" cy="101346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进行整个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  <a:ea typeface="+mn-ea"/>
              </a:rPr>
              <a:t>APP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的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  <a:ea typeface="+mn-ea"/>
              </a:rPr>
              <a:t>UI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界面的设计及实现（包括所有布局页面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，背景搭配，图片选择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），并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进行兼容性测试。</a:t>
            </a:r>
            <a:endParaRPr lang="zh-CN" altLang="en-US" sz="20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114361" y="2644825"/>
            <a:ext cx="867410" cy="36703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/>
            <a:r>
              <a:rPr lang="zh-CN" altLang="en-US" dirty="0">
                <a:solidFill>
                  <a:srgbClr val="F8F8F8"/>
                </a:solidFill>
                <a:latin typeface="+mn-ea"/>
                <a:ea typeface="+mn-ea"/>
              </a:rPr>
              <a:t>陈宇杰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84650" y="2475865"/>
            <a:ext cx="5580380" cy="705485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实现</a:t>
            </a:r>
            <a:r>
              <a:rPr lang="en-US" altLang="zh-CN" sz="2000" dirty="0">
                <a:solidFill>
                  <a:schemeClr val="accent1"/>
                </a:solidFill>
                <a:latin typeface="+mn-ea"/>
                <a:ea typeface="+mn-ea"/>
              </a:rPr>
              <a:t>UI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的全部特效（如开场动画，破碎特效，界面切换特效等），并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收集用户体验回馈</a:t>
            </a:r>
            <a:endParaRPr lang="zh-CN" altLang="en-US" sz="20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119441" y="3449902"/>
            <a:ext cx="867410" cy="64389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pPr algn="ctr"/>
            <a:endParaRPr lang="en-US" altLang="zh-CN" dirty="0">
              <a:solidFill>
                <a:srgbClr val="F8F8F8"/>
              </a:solidFill>
              <a:latin typeface="+mn-ea"/>
              <a:ea typeface="+mn-ea"/>
            </a:endParaRPr>
          </a:p>
          <a:p>
            <a:pPr algn="ctr"/>
            <a:r>
              <a:rPr lang="zh-CN" altLang="en-US" dirty="0">
                <a:solidFill>
                  <a:srgbClr val="F8F8F8"/>
                </a:solidFill>
                <a:latin typeface="+mn-ea"/>
                <a:ea typeface="+mn-ea"/>
              </a:rPr>
              <a:t>李仲贤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184650" y="3601720"/>
            <a:ext cx="5580380" cy="705485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实现课表的自动导入功能（如网络爬虫，数据导入到数据库等），并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根据用户反馈进行</a:t>
            </a:r>
            <a:r>
              <a:rPr lang="zh-CN" altLang="en-US" sz="2000" dirty="0">
                <a:solidFill>
                  <a:schemeClr val="accent1"/>
                </a:solidFill>
                <a:latin typeface="+mn-ea"/>
                <a:ea typeface="+mn-ea"/>
              </a:rPr>
              <a:t>优化</a:t>
            </a:r>
            <a:endParaRPr lang="zh-CN" altLang="en-US" sz="20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38" name="Freeform 6"/>
          <p:cNvSpPr/>
          <p:nvPr/>
        </p:nvSpPr>
        <p:spPr bwMode="auto">
          <a:xfrm>
            <a:off x="-150" y="2165427"/>
            <a:ext cx="697780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39" name="Freeform 6"/>
          <p:cNvSpPr/>
          <p:nvPr/>
        </p:nvSpPr>
        <p:spPr bwMode="auto">
          <a:xfrm>
            <a:off x="697633" y="889077"/>
            <a:ext cx="716831" cy="5156051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-1" fmla="*/ 638192 w 638192"/>
              <a:gd name="connsiteY0-2" fmla="*/ 0 h 4260701"/>
              <a:gd name="connsiteX1-3" fmla="*/ 0 w 638192"/>
              <a:gd name="connsiteY1-4" fmla="*/ 876300 h 4260701"/>
              <a:gd name="connsiteX2-5" fmla="*/ 0 w 638192"/>
              <a:gd name="connsiteY2-6" fmla="*/ 3403451 h 4260701"/>
              <a:gd name="connsiteX3-7" fmla="*/ 638192 w 638192"/>
              <a:gd name="connsiteY3-8" fmla="*/ 4260701 h 4260701"/>
              <a:gd name="connsiteX4-9" fmla="*/ 638192 w 638192"/>
              <a:gd name="connsiteY4-10" fmla="*/ 0 h 4260701"/>
              <a:gd name="connsiteX0-11" fmla="*/ 638192 w 638192"/>
              <a:gd name="connsiteY0-12" fmla="*/ 0 h 4508351"/>
              <a:gd name="connsiteX1-13" fmla="*/ 0 w 638192"/>
              <a:gd name="connsiteY1-14" fmla="*/ 1123950 h 4508351"/>
              <a:gd name="connsiteX2-15" fmla="*/ 0 w 638192"/>
              <a:gd name="connsiteY2-16" fmla="*/ 3651101 h 4508351"/>
              <a:gd name="connsiteX3-17" fmla="*/ 638192 w 638192"/>
              <a:gd name="connsiteY3-18" fmla="*/ 4508351 h 4508351"/>
              <a:gd name="connsiteX4-19" fmla="*/ 638192 w 638192"/>
              <a:gd name="connsiteY4-20" fmla="*/ 0 h 4508351"/>
              <a:gd name="connsiteX0-21" fmla="*/ 638192 w 638192"/>
              <a:gd name="connsiteY0-22" fmla="*/ 0 h 5003651"/>
              <a:gd name="connsiteX1-23" fmla="*/ 0 w 638192"/>
              <a:gd name="connsiteY1-24" fmla="*/ 1123950 h 5003651"/>
              <a:gd name="connsiteX2-25" fmla="*/ 0 w 638192"/>
              <a:gd name="connsiteY2-26" fmla="*/ 3651101 h 5003651"/>
              <a:gd name="connsiteX3-27" fmla="*/ 638192 w 638192"/>
              <a:gd name="connsiteY3-28" fmla="*/ 5003651 h 5003651"/>
              <a:gd name="connsiteX4-29" fmla="*/ 638192 w 638192"/>
              <a:gd name="connsiteY4-30" fmla="*/ 0 h 5003651"/>
              <a:gd name="connsiteX0-31" fmla="*/ 638192 w 638192"/>
              <a:gd name="connsiteY0-32" fmla="*/ 0 h 5156051"/>
              <a:gd name="connsiteX1-33" fmla="*/ 0 w 638192"/>
              <a:gd name="connsiteY1-34" fmla="*/ 1276350 h 5156051"/>
              <a:gd name="connsiteX2-35" fmla="*/ 0 w 638192"/>
              <a:gd name="connsiteY2-36" fmla="*/ 3803501 h 5156051"/>
              <a:gd name="connsiteX3-37" fmla="*/ 638192 w 638192"/>
              <a:gd name="connsiteY3-38" fmla="*/ 5156051 h 5156051"/>
              <a:gd name="connsiteX4-39" fmla="*/ 638192 w 638192"/>
              <a:gd name="connsiteY4-40" fmla="*/ 0 h 51560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7742" y="159025"/>
            <a:ext cx="1569636" cy="36932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行业发展预测</a:t>
            </a:r>
            <a:endParaRPr lang="zh-CN" altLang="en-US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smtClean="0">
              <a:solidFill>
                <a:srgbClr val="C4261D"/>
              </a:solidFill>
            </a:endParaRPr>
          </a:p>
        </p:txBody>
      </p:sp>
      <p:sp>
        <p:nvSpPr>
          <p:cNvPr id="2" name="燕尾形 1"/>
          <p:cNvSpPr/>
          <p:nvPr/>
        </p:nvSpPr>
        <p:spPr bwMode="auto">
          <a:xfrm rot="16200000">
            <a:off x="2016070" y="4442262"/>
            <a:ext cx="1008112" cy="1224135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p>
            <a:pPr defTabSz="914400"/>
            <a:endParaRPr lang="zh-CN" altLang="en-US" sz="1700"/>
          </a:p>
        </p:txBody>
      </p:sp>
      <p:sp>
        <p:nvSpPr>
          <p:cNvPr id="4" name="TextBox 101"/>
          <p:cNvSpPr txBox="1"/>
          <p:nvPr/>
        </p:nvSpPr>
        <p:spPr>
          <a:xfrm>
            <a:off x="2114360" y="4871032"/>
            <a:ext cx="867410" cy="367030"/>
          </a:xfrm>
          <a:prstGeom prst="rect">
            <a:avLst/>
          </a:prstGeom>
          <a:noFill/>
        </p:spPr>
        <p:txBody>
          <a:bodyPr wrap="none" lIns="91428" tIns="45714" rIns="91428" bIns="45714" rtlCol="0">
            <a:spAutoFit/>
          </a:bodyPr>
          <a:p>
            <a:pPr algn="ctr"/>
            <a:r>
              <a:rPr lang="zh-CN" altLang="en-US" dirty="0">
                <a:solidFill>
                  <a:srgbClr val="F8F8F8"/>
                </a:solidFill>
                <a:latin typeface="+mn-ea"/>
                <a:ea typeface="+mn-ea"/>
              </a:rPr>
              <a:t>张嘉航</a:t>
            </a:r>
            <a:endParaRPr lang="zh-CN" altLang="en-US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4650" y="4692650"/>
            <a:ext cx="5467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accent1"/>
                </a:solidFill>
                <a:latin typeface="+mn-ea"/>
                <a:ea typeface="+mn-ea"/>
              </a:rPr>
              <a:t>实现手动添加、修改或删除课程及作业的功能，创建数据库；实现作业及课程提醒和</a:t>
            </a:r>
            <a:r>
              <a:rPr lang="zh-CN" altLang="en-US" sz="2000">
                <a:solidFill>
                  <a:schemeClr val="accent1"/>
                </a:solidFill>
                <a:latin typeface="+mn-ea"/>
                <a:ea typeface="+mn-ea"/>
              </a:rPr>
              <a:t>导航栏等基本功能</a:t>
            </a:r>
            <a:endParaRPr lang="zh-CN" altLang="en-US" sz="2000">
              <a:solidFill>
                <a:schemeClr val="accent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 advTm="686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1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3" grpId="0" animBg="1"/>
      <p:bldP spid="92" grpId="0" bldLvl="0" animBg="1"/>
      <p:bldP spid="93" grpId="0" bldLvl="0" animBg="1"/>
      <p:bldP spid="94" grpId="0" bldLvl="0" animBg="1"/>
      <p:bldP spid="26" grpId="0"/>
      <p:bldP spid="33" grpId="0"/>
      <p:bldP spid="100" grpId="0"/>
      <p:bldP spid="101" grpId="0"/>
      <p:bldP spid="102" grpId="0"/>
      <p:bldP spid="103" grpId="0"/>
      <p:bldP spid="39" grpId="0" animBg="1"/>
      <p:bldP spid="27" grpId="0"/>
      <p:bldP spid="28" grpId="0" animBg="1"/>
      <p:bldP spid="2" grpId="0" bldLvl="0" animBg="1"/>
      <p:bldP spid="4" grpId="0"/>
      <p:bldP spid="5" grpId="0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2310" y="2394585"/>
            <a:ext cx="5902960" cy="2068195"/>
          </a:xfrm>
        </p:spPr>
        <p:txBody>
          <a:bodyPr/>
          <a:p>
            <a:pPr marL="0" indent="0">
              <a:buNone/>
            </a:pPr>
            <a:r>
              <a:rPr lang="zh-CN" altLang="en-US" sz="96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sym typeface="+mn-ea"/>
              </a:rPr>
              <a:t>谢谢大家</a:t>
            </a:r>
            <a:r>
              <a:rPr lang="en-US" altLang="zh-CN" sz="96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sym typeface="+mn-ea"/>
              </a:rPr>
              <a:t>!</a:t>
            </a:r>
            <a:endParaRPr lang="zh-CN" altLang="en-US" b="1" dirty="0">
              <a:solidFill>
                <a:srgbClr val="F8F8F8"/>
              </a:solidFill>
              <a:latin typeface="+mj-ea"/>
            </a:endParaRPr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6"/>
          <p:cNvSpPr/>
          <p:nvPr/>
        </p:nvSpPr>
        <p:spPr bwMode="auto">
          <a:xfrm flipH="1">
            <a:off x="284" y="2165427"/>
            <a:ext cx="193441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3946649" y="3130792"/>
            <a:ext cx="6264696" cy="646331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TextBox 6"/>
          <p:cNvSpPr txBox="1"/>
          <p:nvPr/>
        </p:nvSpPr>
        <p:spPr>
          <a:xfrm>
            <a:off x="3946390" y="3133332"/>
            <a:ext cx="4935661" cy="643890"/>
          </a:xfrm>
          <a:prstGeom prst="rect">
            <a:avLst/>
          </a:prstGeom>
          <a:noFill/>
        </p:spPr>
        <p:txBody>
          <a:bodyPr wrap="square" lIns="91428" tIns="45714" rIns="91428" bIns="45714" rtlCol="0">
            <a:spAutoFit/>
          </a:bodyPr>
          <a:lstStyle/>
          <a:p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 flipV="1">
            <a:off x="3754616" y="2276874"/>
            <a:ext cx="0" cy="23524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" name="组合 1"/>
          <p:cNvGrpSpPr/>
          <p:nvPr/>
        </p:nvGrpSpPr>
        <p:grpSpPr>
          <a:xfrm>
            <a:off x="1394868" y="2360063"/>
            <a:ext cx="2093912" cy="2122488"/>
            <a:chOff x="1314425" y="2394103"/>
            <a:chExt cx="2093913" cy="2122488"/>
          </a:xfrm>
          <a:solidFill>
            <a:schemeClr val="tx1"/>
          </a:solidFill>
        </p:grpSpPr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1314425" y="2394103"/>
              <a:ext cx="2093913" cy="2122488"/>
            </a:xfrm>
            <a:custGeom>
              <a:avLst/>
              <a:gdLst>
                <a:gd name="T0" fmla="*/ 1391 w 2783"/>
                <a:gd name="T1" fmla="*/ 0 h 2783"/>
                <a:gd name="T2" fmla="*/ 0 w 2783"/>
                <a:gd name="T3" fmla="*/ 1391 h 2783"/>
                <a:gd name="T4" fmla="*/ 1391 w 2783"/>
                <a:gd name="T5" fmla="*/ 2783 h 2783"/>
                <a:gd name="T6" fmla="*/ 2783 w 2783"/>
                <a:gd name="T7" fmla="*/ 1391 h 2783"/>
                <a:gd name="T8" fmla="*/ 1391 w 2783"/>
                <a:gd name="T9" fmla="*/ 0 h 2783"/>
                <a:gd name="T10" fmla="*/ 1391 w 2783"/>
                <a:gd name="T11" fmla="*/ 55 h 2783"/>
                <a:gd name="T12" fmla="*/ 55 w 2783"/>
                <a:gd name="T13" fmla="*/ 1391 h 2783"/>
                <a:gd name="T14" fmla="*/ 1391 w 2783"/>
                <a:gd name="T15" fmla="*/ 2728 h 2783"/>
                <a:gd name="T16" fmla="*/ 2728 w 2783"/>
                <a:gd name="T17" fmla="*/ 1391 h 2783"/>
                <a:gd name="T18" fmla="*/ 1391 w 2783"/>
                <a:gd name="T19" fmla="*/ 55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3" h="2783">
                  <a:moveTo>
                    <a:pt x="1391" y="0"/>
                  </a:moveTo>
                  <a:cubicBezTo>
                    <a:pt x="623" y="0"/>
                    <a:pt x="0" y="623"/>
                    <a:pt x="0" y="1391"/>
                  </a:cubicBezTo>
                  <a:cubicBezTo>
                    <a:pt x="0" y="2160"/>
                    <a:pt x="623" y="2783"/>
                    <a:pt x="1391" y="2783"/>
                  </a:cubicBezTo>
                  <a:cubicBezTo>
                    <a:pt x="2160" y="2783"/>
                    <a:pt x="2783" y="2160"/>
                    <a:pt x="2783" y="1391"/>
                  </a:cubicBezTo>
                  <a:cubicBezTo>
                    <a:pt x="2783" y="623"/>
                    <a:pt x="2160" y="0"/>
                    <a:pt x="1391" y="0"/>
                  </a:cubicBezTo>
                  <a:close/>
                  <a:moveTo>
                    <a:pt x="1391" y="55"/>
                  </a:moveTo>
                  <a:cubicBezTo>
                    <a:pt x="654" y="55"/>
                    <a:pt x="55" y="654"/>
                    <a:pt x="55" y="1391"/>
                  </a:cubicBezTo>
                  <a:cubicBezTo>
                    <a:pt x="55" y="2129"/>
                    <a:pt x="654" y="2728"/>
                    <a:pt x="1391" y="2728"/>
                  </a:cubicBezTo>
                  <a:cubicBezTo>
                    <a:pt x="2129" y="2728"/>
                    <a:pt x="2728" y="2129"/>
                    <a:pt x="2728" y="1391"/>
                  </a:cubicBezTo>
                  <a:cubicBezTo>
                    <a:pt x="2728" y="654"/>
                    <a:pt x="2129" y="55"/>
                    <a:pt x="139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1685900" y="2610003"/>
              <a:ext cx="1360488" cy="1641475"/>
            </a:xfrm>
            <a:custGeom>
              <a:avLst/>
              <a:gdLst>
                <a:gd name="T0" fmla="*/ 870 w 1809"/>
                <a:gd name="T1" fmla="*/ 879 h 2152"/>
                <a:gd name="T2" fmla="*/ 870 w 1809"/>
                <a:gd name="T3" fmla="*/ 2152 h 2152"/>
                <a:gd name="T4" fmla="*/ 1809 w 1809"/>
                <a:gd name="T5" fmla="*/ 1820 h 2152"/>
                <a:gd name="T6" fmla="*/ 1809 w 1809"/>
                <a:gd name="T7" fmla="*/ 547 h 2152"/>
                <a:gd name="T8" fmla="*/ 870 w 1809"/>
                <a:gd name="T9" fmla="*/ 879 h 2152"/>
                <a:gd name="T10" fmla="*/ 785 w 1809"/>
                <a:gd name="T11" fmla="*/ 961 h 2152"/>
                <a:gd name="T12" fmla="*/ 785 w 1809"/>
                <a:gd name="T13" fmla="*/ 1138 h 2152"/>
                <a:gd name="T14" fmla="*/ 613 w 1809"/>
                <a:gd name="T15" fmla="*/ 1053 h 2152"/>
                <a:gd name="T16" fmla="*/ 613 w 1809"/>
                <a:gd name="T17" fmla="*/ 864 h 2152"/>
                <a:gd name="T18" fmla="*/ 785 w 1809"/>
                <a:gd name="T19" fmla="*/ 961 h 2152"/>
                <a:gd name="T20" fmla="*/ 1555 w 1809"/>
                <a:gd name="T21" fmla="*/ 410 h 2152"/>
                <a:gd name="T22" fmla="*/ 1507 w 1809"/>
                <a:gd name="T23" fmla="*/ 386 h 2152"/>
                <a:gd name="T24" fmla="*/ 602 w 1809"/>
                <a:gd name="T25" fmla="*/ 700 h 2152"/>
                <a:gd name="T26" fmla="*/ 576 w 1809"/>
                <a:gd name="T27" fmla="*/ 724 h 2152"/>
                <a:gd name="T28" fmla="*/ 576 w 1809"/>
                <a:gd name="T29" fmla="*/ 2017 h 2152"/>
                <a:gd name="T30" fmla="*/ 822 w 1809"/>
                <a:gd name="T31" fmla="*/ 2149 h 2152"/>
                <a:gd name="T32" fmla="*/ 822 w 1809"/>
                <a:gd name="T33" fmla="*/ 879 h 2152"/>
                <a:gd name="T34" fmla="*/ 622 w 1809"/>
                <a:gd name="T35" fmla="*/ 772 h 2152"/>
                <a:gd name="T36" fmla="*/ 625 w 1809"/>
                <a:gd name="T37" fmla="*/ 772 h 2152"/>
                <a:gd name="T38" fmla="*/ 1531 w 1809"/>
                <a:gd name="T39" fmla="*/ 457 h 2152"/>
                <a:gd name="T40" fmla="*/ 1555 w 1809"/>
                <a:gd name="T41" fmla="*/ 410 h 2152"/>
                <a:gd name="T42" fmla="*/ 209 w 1809"/>
                <a:gd name="T43" fmla="*/ 581 h 2152"/>
                <a:gd name="T44" fmla="*/ 209 w 1809"/>
                <a:gd name="T45" fmla="*/ 758 h 2152"/>
                <a:gd name="T46" fmla="*/ 37 w 1809"/>
                <a:gd name="T47" fmla="*/ 673 h 2152"/>
                <a:gd name="T48" fmla="*/ 37 w 1809"/>
                <a:gd name="T49" fmla="*/ 484 h 2152"/>
                <a:gd name="T50" fmla="*/ 209 w 1809"/>
                <a:gd name="T51" fmla="*/ 581 h 2152"/>
                <a:gd name="T52" fmla="*/ 978 w 1809"/>
                <a:gd name="T53" fmla="*/ 30 h 2152"/>
                <a:gd name="T54" fmla="*/ 931 w 1809"/>
                <a:gd name="T55" fmla="*/ 6 h 2152"/>
                <a:gd name="T56" fmla="*/ 25 w 1809"/>
                <a:gd name="T57" fmla="*/ 321 h 2152"/>
                <a:gd name="T58" fmla="*/ 0 w 1809"/>
                <a:gd name="T59" fmla="*/ 344 h 2152"/>
                <a:gd name="T60" fmla="*/ 0 w 1809"/>
                <a:gd name="T61" fmla="*/ 1638 h 2152"/>
                <a:gd name="T62" fmla="*/ 246 w 1809"/>
                <a:gd name="T63" fmla="*/ 1770 h 2152"/>
                <a:gd name="T64" fmla="*/ 246 w 1809"/>
                <a:gd name="T65" fmla="*/ 500 h 2152"/>
                <a:gd name="T66" fmla="*/ 46 w 1809"/>
                <a:gd name="T67" fmla="*/ 393 h 2152"/>
                <a:gd name="T68" fmla="*/ 49 w 1809"/>
                <a:gd name="T69" fmla="*/ 392 h 2152"/>
                <a:gd name="T70" fmla="*/ 954 w 1809"/>
                <a:gd name="T71" fmla="*/ 77 h 2152"/>
                <a:gd name="T72" fmla="*/ 978 w 1809"/>
                <a:gd name="T73" fmla="*/ 30 h 2152"/>
                <a:gd name="T74" fmla="*/ 497 w 1809"/>
                <a:gd name="T75" fmla="*/ 781 h 2152"/>
                <a:gd name="T76" fmla="*/ 497 w 1809"/>
                <a:gd name="T77" fmla="*/ 958 h 2152"/>
                <a:gd name="T78" fmla="*/ 325 w 1809"/>
                <a:gd name="T79" fmla="*/ 873 h 2152"/>
                <a:gd name="T80" fmla="*/ 325 w 1809"/>
                <a:gd name="T81" fmla="*/ 684 h 2152"/>
                <a:gd name="T82" fmla="*/ 497 w 1809"/>
                <a:gd name="T83" fmla="*/ 781 h 2152"/>
                <a:gd name="T84" fmla="*/ 1266 w 1809"/>
                <a:gd name="T85" fmla="*/ 230 h 2152"/>
                <a:gd name="T86" fmla="*/ 1219 w 1809"/>
                <a:gd name="T87" fmla="*/ 206 h 2152"/>
                <a:gd name="T88" fmla="*/ 313 w 1809"/>
                <a:gd name="T89" fmla="*/ 520 h 2152"/>
                <a:gd name="T90" fmla="*/ 288 w 1809"/>
                <a:gd name="T91" fmla="*/ 544 h 2152"/>
                <a:gd name="T92" fmla="*/ 288 w 1809"/>
                <a:gd name="T93" fmla="*/ 1837 h 2152"/>
                <a:gd name="T94" fmla="*/ 534 w 1809"/>
                <a:gd name="T95" fmla="*/ 1969 h 2152"/>
                <a:gd name="T96" fmla="*/ 534 w 1809"/>
                <a:gd name="T97" fmla="*/ 699 h 2152"/>
                <a:gd name="T98" fmla="*/ 334 w 1809"/>
                <a:gd name="T99" fmla="*/ 592 h 2152"/>
                <a:gd name="T100" fmla="*/ 337 w 1809"/>
                <a:gd name="T101" fmla="*/ 592 h 2152"/>
                <a:gd name="T102" fmla="*/ 1243 w 1809"/>
                <a:gd name="T103" fmla="*/ 277 h 2152"/>
                <a:gd name="T104" fmla="*/ 1266 w 1809"/>
                <a:gd name="T105" fmla="*/ 230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09" h="2152">
                  <a:moveTo>
                    <a:pt x="870" y="879"/>
                  </a:moveTo>
                  <a:lnTo>
                    <a:pt x="870" y="2152"/>
                  </a:lnTo>
                  <a:lnTo>
                    <a:pt x="1809" y="1820"/>
                  </a:lnTo>
                  <a:lnTo>
                    <a:pt x="1809" y="547"/>
                  </a:lnTo>
                  <a:lnTo>
                    <a:pt x="870" y="879"/>
                  </a:lnTo>
                  <a:close/>
                  <a:moveTo>
                    <a:pt x="785" y="961"/>
                  </a:moveTo>
                  <a:lnTo>
                    <a:pt x="785" y="1138"/>
                  </a:lnTo>
                  <a:cubicBezTo>
                    <a:pt x="699" y="1121"/>
                    <a:pt x="613" y="1053"/>
                    <a:pt x="613" y="1053"/>
                  </a:cubicBezTo>
                  <a:lnTo>
                    <a:pt x="613" y="864"/>
                  </a:lnTo>
                  <a:cubicBezTo>
                    <a:pt x="719" y="950"/>
                    <a:pt x="785" y="961"/>
                    <a:pt x="785" y="961"/>
                  </a:cubicBezTo>
                  <a:close/>
                  <a:moveTo>
                    <a:pt x="1555" y="410"/>
                  </a:moveTo>
                  <a:cubicBezTo>
                    <a:pt x="1548" y="390"/>
                    <a:pt x="1527" y="379"/>
                    <a:pt x="1507" y="386"/>
                  </a:cubicBezTo>
                  <a:lnTo>
                    <a:pt x="602" y="700"/>
                  </a:lnTo>
                  <a:cubicBezTo>
                    <a:pt x="590" y="704"/>
                    <a:pt x="580" y="713"/>
                    <a:pt x="576" y="724"/>
                  </a:cubicBezTo>
                  <a:lnTo>
                    <a:pt x="576" y="2017"/>
                  </a:lnTo>
                  <a:cubicBezTo>
                    <a:pt x="608" y="2080"/>
                    <a:pt x="741" y="2149"/>
                    <a:pt x="822" y="2149"/>
                  </a:cubicBezTo>
                  <a:lnTo>
                    <a:pt x="822" y="879"/>
                  </a:lnTo>
                  <a:cubicBezTo>
                    <a:pt x="779" y="873"/>
                    <a:pt x="682" y="822"/>
                    <a:pt x="622" y="772"/>
                  </a:cubicBezTo>
                  <a:cubicBezTo>
                    <a:pt x="623" y="772"/>
                    <a:pt x="624" y="772"/>
                    <a:pt x="625" y="772"/>
                  </a:cubicBezTo>
                  <a:lnTo>
                    <a:pt x="1531" y="457"/>
                  </a:lnTo>
                  <a:cubicBezTo>
                    <a:pt x="1550" y="450"/>
                    <a:pt x="1561" y="429"/>
                    <a:pt x="1555" y="410"/>
                  </a:cubicBezTo>
                  <a:close/>
                  <a:moveTo>
                    <a:pt x="209" y="581"/>
                  </a:moveTo>
                  <a:lnTo>
                    <a:pt x="209" y="758"/>
                  </a:lnTo>
                  <a:cubicBezTo>
                    <a:pt x="123" y="742"/>
                    <a:pt x="37" y="673"/>
                    <a:pt x="37" y="673"/>
                  </a:cubicBezTo>
                  <a:lnTo>
                    <a:pt x="37" y="484"/>
                  </a:lnTo>
                  <a:cubicBezTo>
                    <a:pt x="143" y="570"/>
                    <a:pt x="209" y="581"/>
                    <a:pt x="209" y="581"/>
                  </a:cubicBezTo>
                  <a:close/>
                  <a:moveTo>
                    <a:pt x="978" y="30"/>
                  </a:moveTo>
                  <a:cubicBezTo>
                    <a:pt x="972" y="11"/>
                    <a:pt x="951" y="0"/>
                    <a:pt x="931" y="6"/>
                  </a:cubicBezTo>
                  <a:lnTo>
                    <a:pt x="25" y="321"/>
                  </a:lnTo>
                  <a:cubicBezTo>
                    <a:pt x="14" y="325"/>
                    <a:pt x="3" y="334"/>
                    <a:pt x="0" y="344"/>
                  </a:cubicBezTo>
                  <a:lnTo>
                    <a:pt x="0" y="1638"/>
                  </a:lnTo>
                  <a:cubicBezTo>
                    <a:pt x="32" y="1700"/>
                    <a:pt x="165" y="1770"/>
                    <a:pt x="246" y="1770"/>
                  </a:cubicBezTo>
                  <a:lnTo>
                    <a:pt x="246" y="500"/>
                  </a:lnTo>
                  <a:cubicBezTo>
                    <a:pt x="203" y="493"/>
                    <a:pt x="106" y="443"/>
                    <a:pt x="46" y="393"/>
                  </a:cubicBezTo>
                  <a:cubicBezTo>
                    <a:pt x="47" y="393"/>
                    <a:pt x="48" y="392"/>
                    <a:pt x="49" y="392"/>
                  </a:cubicBezTo>
                  <a:lnTo>
                    <a:pt x="954" y="77"/>
                  </a:lnTo>
                  <a:cubicBezTo>
                    <a:pt x="974" y="71"/>
                    <a:pt x="985" y="50"/>
                    <a:pt x="978" y="30"/>
                  </a:cubicBezTo>
                  <a:close/>
                  <a:moveTo>
                    <a:pt x="497" y="781"/>
                  </a:moveTo>
                  <a:lnTo>
                    <a:pt x="497" y="958"/>
                  </a:lnTo>
                  <a:cubicBezTo>
                    <a:pt x="411" y="941"/>
                    <a:pt x="325" y="873"/>
                    <a:pt x="325" y="873"/>
                  </a:cubicBezTo>
                  <a:lnTo>
                    <a:pt x="325" y="684"/>
                  </a:lnTo>
                  <a:cubicBezTo>
                    <a:pt x="431" y="770"/>
                    <a:pt x="497" y="781"/>
                    <a:pt x="497" y="781"/>
                  </a:cubicBezTo>
                  <a:close/>
                  <a:moveTo>
                    <a:pt x="1266" y="230"/>
                  </a:moveTo>
                  <a:cubicBezTo>
                    <a:pt x="1260" y="210"/>
                    <a:pt x="1239" y="199"/>
                    <a:pt x="1219" y="206"/>
                  </a:cubicBezTo>
                  <a:lnTo>
                    <a:pt x="313" y="520"/>
                  </a:lnTo>
                  <a:cubicBezTo>
                    <a:pt x="302" y="524"/>
                    <a:pt x="291" y="533"/>
                    <a:pt x="288" y="544"/>
                  </a:cubicBezTo>
                  <a:lnTo>
                    <a:pt x="288" y="1837"/>
                  </a:lnTo>
                  <a:cubicBezTo>
                    <a:pt x="320" y="1900"/>
                    <a:pt x="453" y="1969"/>
                    <a:pt x="534" y="1969"/>
                  </a:cubicBezTo>
                  <a:lnTo>
                    <a:pt x="534" y="699"/>
                  </a:lnTo>
                  <a:cubicBezTo>
                    <a:pt x="491" y="693"/>
                    <a:pt x="394" y="642"/>
                    <a:pt x="334" y="592"/>
                  </a:cubicBezTo>
                  <a:cubicBezTo>
                    <a:pt x="335" y="592"/>
                    <a:pt x="336" y="592"/>
                    <a:pt x="337" y="592"/>
                  </a:cubicBezTo>
                  <a:lnTo>
                    <a:pt x="1243" y="277"/>
                  </a:lnTo>
                  <a:cubicBezTo>
                    <a:pt x="1262" y="270"/>
                    <a:pt x="1273" y="249"/>
                    <a:pt x="1266" y="2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Freeform 6"/>
          <p:cNvSpPr/>
          <p:nvPr/>
        </p:nvSpPr>
        <p:spPr bwMode="auto">
          <a:xfrm flipH="1">
            <a:off x="8955" y="2165427"/>
            <a:ext cx="1636805" cy="2527151"/>
          </a:xfrm>
          <a:custGeom>
            <a:avLst/>
            <a:gdLst/>
            <a:ahLst/>
            <a:cxnLst/>
            <a:rect l="l" t="t" r="r" b="b"/>
            <a:pathLst>
              <a:path w="1636805" h="2527151">
                <a:moveTo>
                  <a:pt x="1636805" y="0"/>
                </a:moveTo>
                <a:lnTo>
                  <a:pt x="157161" y="0"/>
                </a:lnTo>
                <a:cubicBezTo>
                  <a:pt x="479113" y="297673"/>
                  <a:pt x="680524" y="725002"/>
                  <a:pt x="680524" y="1199898"/>
                </a:cubicBezTo>
                <a:cubicBezTo>
                  <a:pt x="680524" y="1746911"/>
                  <a:pt x="411976" y="2231780"/>
                  <a:pt x="0" y="2527151"/>
                </a:cubicBezTo>
                <a:lnTo>
                  <a:pt x="1636805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5" name="Freeform 6"/>
          <p:cNvSpPr/>
          <p:nvPr/>
        </p:nvSpPr>
        <p:spPr bwMode="auto">
          <a:xfrm flipH="1">
            <a:off x="11162272" y="2165427"/>
            <a:ext cx="1034493" cy="25271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</p:spTree>
  </p:cSld>
  <p:clrMapOvr>
    <a:masterClrMapping/>
  </p:clrMapOvr>
  <p:transition spd="slow" advTm="624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7" grpId="0"/>
      <p:bldP spid="39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23510" y="238760"/>
            <a:ext cx="1748790" cy="37928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960" y="3050540"/>
            <a:ext cx="1708785" cy="3707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98000" y="2959100"/>
            <a:ext cx="1744345" cy="3782695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6" idx="1"/>
          </p:cNvCxnSpPr>
          <p:nvPr/>
        </p:nvCxnSpPr>
        <p:spPr>
          <a:xfrm flipH="1">
            <a:off x="3074035" y="2135505"/>
            <a:ext cx="2149475" cy="22301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6972300" y="2135505"/>
            <a:ext cx="2222500" cy="23736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5" name="文本框 14"/>
          <p:cNvSpPr txBox="1"/>
          <p:nvPr/>
        </p:nvSpPr>
        <p:spPr>
          <a:xfrm>
            <a:off x="5318760" y="4509135"/>
            <a:ext cx="1433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开场动画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1375410" y="2135505"/>
            <a:ext cx="1365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课程表</a:t>
            </a:r>
            <a:endParaRPr lang="zh-CN" altLang="en-US" sz="2800"/>
          </a:p>
        </p:txBody>
      </p:sp>
      <p:sp>
        <p:nvSpPr>
          <p:cNvPr id="17" name="文本框 16"/>
          <p:cNvSpPr txBox="1"/>
          <p:nvPr/>
        </p:nvSpPr>
        <p:spPr>
          <a:xfrm>
            <a:off x="9347835" y="2376805"/>
            <a:ext cx="1794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作业提醒</a:t>
            </a:r>
            <a:endParaRPr lang="zh-CN" altLang="en-US" sz="2400"/>
          </a:p>
        </p:txBody>
      </p:sp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79652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6285" y="1069340"/>
            <a:ext cx="2174875" cy="47193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57395" y="3567430"/>
            <a:ext cx="1463675" cy="31743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2000" y="3175"/>
            <a:ext cx="1449070" cy="314198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>
            <a:off x="2916555" y="1887220"/>
            <a:ext cx="16408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" name="直接箭头连接符 2"/>
          <p:cNvCxnSpPr>
            <a:endCxn id="10" idx="1"/>
          </p:cNvCxnSpPr>
          <p:nvPr/>
        </p:nvCxnSpPr>
        <p:spPr>
          <a:xfrm>
            <a:off x="2931160" y="5154930"/>
            <a:ext cx="162623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3103880" y="1518920"/>
            <a:ext cx="1281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自动导入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85795" y="4728845"/>
            <a:ext cx="1116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手动添加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74560" y="24765"/>
            <a:ext cx="1428115" cy="30968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2180" y="13970"/>
            <a:ext cx="1438910" cy="312039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6007100" y="1909445"/>
            <a:ext cx="12007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20" name="直接箭头连接符 19"/>
          <p:cNvCxnSpPr/>
          <p:nvPr/>
        </p:nvCxnSpPr>
        <p:spPr>
          <a:xfrm>
            <a:off x="8702675" y="1887220"/>
            <a:ext cx="111950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6007100" y="1400810"/>
            <a:ext cx="142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打开教务网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702675" y="1390015"/>
            <a:ext cx="1223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确认添加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0" idx="3"/>
          </p:cNvCxnSpPr>
          <p:nvPr/>
        </p:nvCxnSpPr>
        <p:spPr>
          <a:xfrm>
            <a:off x="6021070" y="5154930"/>
            <a:ext cx="268160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6283325" y="4700270"/>
            <a:ext cx="216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查看或删除课程</a:t>
            </a:r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2675" y="3568065"/>
            <a:ext cx="1464310" cy="3174365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79652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cxnSp>
        <p:nvCxnSpPr>
          <p:cNvPr id="2" name="直接箭头连接符 1"/>
          <p:cNvCxnSpPr/>
          <p:nvPr/>
        </p:nvCxnSpPr>
        <p:spPr>
          <a:xfrm>
            <a:off x="2916555" y="1887220"/>
            <a:ext cx="16408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2916555" y="1518920"/>
            <a:ext cx="181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添加作业内容</a:t>
            </a:r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020060" y="5068570"/>
            <a:ext cx="373570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3807460" y="4700270"/>
            <a:ext cx="216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添加提醒功能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03300"/>
            <a:ext cx="2404745" cy="52120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65" y="3464560"/>
            <a:ext cx="1558925" cy="33807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210" y="100965"/>
            <a:ext cx="1647825" cy="35718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395" y="108585"/>
            <a:ext cx="1548130" cy="3355975"/>
          </a:xfrm>
          <a:prstGeom prst="rect">
            <a:avLst/>
          </a:prstGeom>
        </p:spPr>
      </p:pic>
      <p:cxnSp>
        <p:nvCxnSpPr>
          <p:cNvPr id="26" name="直接箭头连接符 25"/>
          <p:cNvCxnSpPr>
            <a:stCxn id="17" idx="3"/>
          </p:cNvCxnSpPr>
          <p:nvPr/>
        </p:nvCxnSpPr>
        <p:spPr>
          <a:xfrm flipV="1">
            <a:off x="6105525" y="1772920"/>
            <a:ext cx="3321685" cy="139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7" name="文本框 26"/>
          <p:cNvSpPr txBox="1"/>
          <p:nvPr/>
        </p:nvSpPr>
        <p:spPr>
          <a:xfrm>
            <a:off x="6502400" y="1404620"/>
            <a:ext cx="2663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查看或删除作业提醒</a:t>
            </a:r>
            <a:endParaRPr lang="zh-CN" altLang="en-US"/>
          </a:p>
        </p:txBody>
      </p:sp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560705"/>
            <a:ext cx="3239135" cy="61810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5765" y="953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手动添加课程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15765" y="2321560"/>
            <a:ext cx="60464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连续点击</a:t>
            </a:r>
            <a:r>
              <a:rPr lang="en-US" altLang="zh-CN" sz="2800">
                <a:solidFill>
                  <a:schemeClr val="accent1"/>
                </a:solidFill>
              </a:rPr>
              <a:t>2</a:t>
            </a:r>
            <a:r>
              <a:rPr lang="zh-CN" altLang="en-US" sz="2800">
                <a:solidFill>
                  <a:schemeClr val="accent1"/>
                </a:solidFill>
              </a:rPr>
              <a:t>次空白的课表，进入手动添加课程界面，上课时间根据用户点击的地方自动生成，可点击进行改变，信息填写完毕后，点击保存完成课程添加。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矩形 6"/>
          <p:cNvSpPr/>
          <p:nvPr/>
        </p:nvSpPr>
        <p:spPr>
          <a:xfrm>
            <a:off x="4037330" y="572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添加课程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7330" y="2024380"/>
            <a:ext cx="65989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用户也可以选择自动导入课程，第一步，用户输入自己在读学校的正方教务网站。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70" y="560705"/>
            <a:ext cx="2851161" cy="6181200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6"/>
          <p:cNvSpPr/>
          <p:nvPr/>
        </p:nvSpPr>
        <p:spPr bwMode="auto">
          <a:xfrm flipH="1">
            <a:off x="11929873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83" name="Freeform 6"/>
          <p:cNvSpPr/>
          <p:nvPr/>
        </p:nvSpPr>
        <p:spPr bwMode="auto">
          <a:xfrm flipH="1">
            <a:off x="2" y="666517"/>
            <a:ext cx="266892" cy="6074851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28" tIns="45714" rIns="91428" bIns="45714" numCol="1" anchor="t" anchorCtr="0" compatLnSpc="1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 bwMode="auto">
          <a:xfrm>
            <a:off x="0" y="238581"/>
            <a:ext cx="409749" cy="33332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pPr defTabSz="914400"/>
            <a:endParaRPr lang="zh-CN" altLang="en-US" sz="1700"/>
          </a:p>
        </p:txBody>
      </p:sp>
      <p:sp>
        <p:nvSpPr>
          <p:cNvPr id="7" name="矩形 6"/>
          <p:cNvSpPr/>
          <p:nvPr/>
        </p:nvSpPr>
        <p:spPr>
          <a:xfrm>
            <a:off x="4037330" y="572135"/>
            <a:ext cx="355092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自动</a:t>
            </a:r>
            <a:r>
              <a:rPr lang="zh-CN" altLang="en-US" sz="4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添加课程</a:t>
            </a:r>
            <a:endParaRPr lang="zh-CN" altLang="en-US" sz="4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7330" y="2329180"/>
            <a:ext cx="56178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</a:rPr>
              <a:t>第二步，</a:t>
            </a:r>
            <a:r>
              <a:rPr lang="en-US" altLang="zh-CN" sz="2800">
                <a:solidFill>
                  <a:schemeClr val="accent1"/>
                </a:solidFill>
              </a:rPr>
              <a:t>APP</a:t>
            </a:r>
            <a:r>
              <a:rPr lang="zh-CN" altLang="en-US" sz="2800">
                <a:solidFill>
                  <a:schemeClr val="accent1"/>
                </a:solidFill>
              </a:rPr>
              <a:t>根据输入的网址跳转到相应的正方教务系统，用户输入信息完成登录</a:t>
            </a:r>
            <a:r>
              <a:rPr lang="zh-CN" altLang="en-US" sz="2800">
                <a:solidFill>
                  <a:schemeClr val="accent1"/>
                </a:solidFill>
              </a:rPr>
              <a:t>。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865" y="560705"/>
            <a:ext cx="2852628" cy="6181200"/>
          </a:xfrm>
          <a:prstGeom prst="rect">
            <a:avLst/>
          </a:prstGeom>
        </p:spPr>
      </p:pic>
    </p:spTree>
  </p:cSld>
  <p:clrMapOvr>
    <a:masterClrMapping/>
  </p:clrMapOvr>
  <p:transition spd="slow" advTm="496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855 3.7037E-6 L -2.10095E-6 3.703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4" grpId="1" bldLvl="0" animBg="1"/>
      <p:bldP spid="4" grpId="0" bldLvl="0" animBg="1"/>
      <p:bldP spid="7" grpId="0"/>
      <p:bldP spid="7" grpId="1"/>
      <p:bldP spid="8" grpId="0"/>
      <p:bldP spid="8" grpId="1"/>
    </p:bldLst>
  </p:timing>
</p:sld>
</file>

<file path=ppt/tags/tag1.xml><?xml version="1.0" encoding="utf-8"?>
<p:tagLst xmlns:p="http://schemas.openxmlformats.org/presentationml/2006/main">
  <p:tag name="TIMING" val="|3.6"/>
</p:tagLst>
</file>

<file path=ppt/tags/tag2.xml><?xml version="1.0" encoding="utf-8"?>
<p:tagLst xmlns:p="http://schemas.openxmlformats.org/presentationml/2006/main">
  <p:tag name="REFSHAPE" val="496901052"/>
  <p:tag name="KSO_WM_UNIT_PLACING_PICTURE_USER_VIEWPORT" val="{&quot;height&quot;:35100,&quot;width&quot;:16200}"/>
</p:tagLst>
</file>

<file path=ppt/tags/tag3.xml><?xml version="1.0" encoding="utf-8"?>
<p:tagLst xmlns:p="http://schemas.openxmlformats.org/presentationml/2006/main">
  <p:tag name="KSO_WM_UNIT_PLACING_PICTURE_USER_VIEWPORT" val="{&quot;height&quot;:7432,&quot;width&quot;:3425}"/>
</p:tagLst>
</file>

<file path=ppt/tags/tag4.xml><?xml version="1.0" encoding="utf-8"?>
<p:tagLst xmlns:p="http://schemas.openxmlformats.org/presentationml/2006/main">
  <p:tag name="KSO_WM_UNIT_PLACING_PICTURE_USER_VIEWPORT" val="{&quot;height&quot;:4999,&quot;width&quot;:2305}"/>
</p:tagLst>
</file>

<file path=ppt/tags/tag5.xml><?xml version="1.0" encoding="utf-8"?>
<p:tagLst xmlns:p="http://schemas.openxmlformats.org/presentationml/2006/main">
  <p:tag name="KSO_WM_UNIT_PLACING_PICTURE_USER_VIEWPORT" val="{&quot;height&quot;:4948,&quot;width&quot;:2282}"/>
</p:tagLst>
</file>

<file path=ppt/tags/tag6.xml><?xml version="1.0" encoding="utf-8"?>
<p:tagLst xmlns:p="http://schemas.openxmlformats.org/presentationml/2006/main">
  <p:tag name="REFSHAPE" val="532585612"/>
  <p:tag name="KSO_WM_UNIT_PLACING_PICTURE_USER_VIEWPORT" val="{&quot;height&quot;:35115,&quot;width&quot;:16206}"/>
</p:tagLst>
</file>

<file path=ppt/tags/tag7.xml><?xml version="1.0" encoding="utf-8"?>
<p:tagLst xmlns:p="http://schemas.openxmlformats.org/presentationml/2006/main">
  <p:tag name="REFSHAPE" val="333194020"/>
  <p:tag name="KSO_WM_UNIT_PLACING_PICTURE_USER_VIEWPORT" val="{&quot;height&quot;:7605,&quot;width&quot;:14910}"/>
</p:tagLst>
</file>

<file path=ppt/theme/theme1.xml><?xml version="1.0" encoding="utf-8"?>
<a:theme xmlns:a="http://schemas.openxmlformats.org/drawingml/2006/main" name="2_默认设计模板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WPS 演示</Application>
  <PresentationFormat>自定义</PresentationFormat>
  <Paragraphs>131</Paragraphs>
  <Slides>22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仿宋_GB2312</vt:lpstr>
      <vt:lpstr>Calibri</vt:lpstr>
      <vt:lpstr>Arial Unicode MS</vt:lpstr>
      <vt:lpstr>仿宋</vt:lpstr>
      <vt:lpstr>Segoe UI Light</vt:lpstr>
      <vt:lpstr>2_默认设计模板</vt:lpstr>
      <vt:lpstr>1_默认设计模板</vt:lpstr>
      <vt:lpstr>超级课程表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通用型总结报告模板</dc:title>
  <dc:creator/>
  <cp:keywords>PPT之家www.52ppt.com; PPT之家</cp:keywords>
  <dc:description>http://www.52ppt.com</dc:description>
  <cp:lastModifiedBy>青山不老</cp:lastModifiedBy>
  <cp:revision>21</cp:revision>
  <dcterms:created xsi:type="dcterms:W3CDTF">2013-01-25T01:44:00Z</dcterms:created>
  <dcterms:modified xsi:type="dcterms:W3CDTF">2019-12-25T04:55:59Z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